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7"/>
  </p:notesMasterIdLst>
  <p:sldIdLst>
    <p:sldId id="256" r:id="rId2"/>
    <p:sldId id="473" r:id="rId3"/>
    <p:sldId id="327" r:id="rId4"/>
    <p:sldId id="405" r:id="rId5"/>
    <p:sldId id="350" r:id="rId6"/>
    <p:sldId id="423" r:id="rId7"/>
    <p:sldId id="345" r:id="rId8"/>
    <p:sldId id="346" r:id="rId9"/>
    <p:sldId id="347" r:id="rId10"/>
    <p:sldId id="348" r:id="rId11"/>
    <p:sldId id="424" r:id="rId12"/>
    <p:sldId id="470" r:id="rId13"/>
    <p:sldId id="353" r:id="rId14"/>
    <p:sldId id="355" r:id="rId15"/>
    <p:sldId id="416" r:id="rId16"/>
    <p:sldId id="357" r:id="rId17"/>
    <p:sldId id="358" r:id="rId18"/>
    <p:sldId id="417" r:id="rId19"/>
    <p:sldId id="425" r:id="rId20"/>
    <p:sldId id="407" r:id="rId21"/>
    <p:sldId id="419" r:id="rId22"/>
    <p:sldId id="408" r:id="rId23"/>
    <p:sldId id="396" r:id="rId24"/>
    <p:sldId id="421" r:id="rId25"/>
    <p:sldId id="422" r:id="rId26"/>
    <p:sldId id="406" r:id="rId27"/>
    <p:sldId id="427" r:id="rId28"/>
    <p:sldId id="409" r:id="rId29"/>
    <p:sldId id="431" r:id="rId30"/>
    <p:sldId id="411" r:id="rId31"/>
    <p:sldId id="412" r:id="rId32"/>
    <p:sldId id="432" r:id="rId33"/>
    <p:sldId id="433" r:id="rId34"/>
    <p:sldId id="480" r:id="rId35"/>
    <p:sldId id="306" r:id="rId36"/>
    <p:sldId id="307" r:id="rId37"/>
    <p:sldId id="474" r:id="rId38"/>
    <p:sldId id="414" r:id="rId39"/>
    <p:sldId id="481" r:id="rId40"/>
    <p:sldId id="482" r:id="rId41"/>
    <p:sldId id="483" r:id="rId42"/>
    <p:sldId id="415" r:id="rId43"/>
    <p:sldId id="484" r:id="rId44"/>
    <p:sldId id="485" r:id="rId45"/>
    <p:sldId id="486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5266"/>
    <p:restoredTop sz="94674"/>
  </p:normalViewPr>
  <p:slideViewPr>
    <p:cSldViewPr snapToGrid="0" snapToObjects="1">
      <p:cViewPr varScale="1">
        <p:scale>
          <a:sx n="206" d="100"/>
          <a:sy n="206" d="100"/>
        </p:scale>
        <p:origin x="199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8T01:12:32.68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30 399 6491,'-8'-1'146,"3"-4"1,4 1 9,1-6 0,0 5-62,0-5 0,0 0 0,-3-4 12,-1 4 1,2-4-1,-3 4 1,3-4 47,2-1 0,0 0 1,0-3-1,0 0 25,0-3 0,0-1 1,0 4-1,0-3-67,0 2 0,5 2 1,2 2-1,0 0-107,0-1 1,4 6 0,-2 0 0,1 0 13,0 1 1,0 0-1,6 6 1,-1-2-65,1 2 0,-2 1 0,4 2 0,0 0 4,3 0 0,-1 0 1,-3 2-1,2 3 19,1 5 1,6 2-1,-6 1 1,-1 0 9,-2-2 1,-2 11 0,0-6 0,-1 0 15,-4 2 1,2 2 0,-7 3 0,-1-1 43,-3 0 1,4-2 0,1-4-1,-3-1-1,-2 0 1,-7 5-1,-4 1-34,-4-3 0,-3 0 1,-2-4 3,-1-4 1,-5-1 0,2-6 0,0 1 20,-5 0 1,5-2-1,-1-2 1,0 0 145,0 0 1,5 0-1,-1 0 1,3 0-250,2 0 0,5-7 0,1-3 0,2-5-322,4-6 1,1 4 0,2-5 0,0 1-393,0 1 1,0-6 778,0 6 0,0-1 0,0 6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8T01:12:52.994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1 17 8060,'2'-9'899,"2"4"-613,6 3 1,6 9 0,4 3 0,4 4-279,0 1 0,5 5 0,-3 1 1,2-2-336,3-2 1,-2-2 0,0 0 0,-2-1 235,0-4 1,5-3 90,-6-7 0,3-7 0,1-1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8T01:12:53.319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307 13 7851,'-7'-8'-452,"-2"3"1,-6 12-1,1 8 540,4 9 1,-3 10-1,1 3 1,-5 2-69,-4 4 0,1 0 1,3 0-1,-1-4-73,-3-2 0,3-6 0,5-8 0,3 0-299,-2-4 1,1-3 351,0 0 0,-9-7 0,3-2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8T01:12:53.495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0 14 7863,'2'-9'-359,"3"4"0,4 10 0,8 6 0,2 2 462,1 3 1,5-2 0,-3 2 0,2 0-289,3-1 0,2-5 0,1-2 0,2 1 185,-2 0 0,2 1 0,4 5 0,3 7 0,7 2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8T01:12:53.789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429 0 8011,'0'16'-49,"-7"-6"1,-1 0-1,-2 2 115,0 2 0,4 6 0,-4 4 0,-2 3 60,-1 6 1,-3 8 0,1-1 0,0 3-203,-1-2 1,-4 7 0,0-6-1,-1 1-274,0 1 0,3-8 0,-3-4 0,-1-6 115,2-5 0,0 1 1,5-9-1,-1-3 235,1-4 0,0-5 0,-8-8 0,0-2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8T01:12:53.963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0 46 8002,'5'-15'-1626,"2"1"1750,1 4 1,5 3-1,5 7 1,4 0-58,2 0 0,2 0 0,6 0 0,2 2-283,2 3 0,0-2 0,-1 7 1,1 3 109,-3 0 1,5 3 0,-2-3-1,-2-1 106,-2-2 0,1-5 0,-1 6 0,8-8 0,-8 4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8T01:12:54.297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353 0 8080,'-6'10'156,"-1"0"1,0 4 119,-6 5 0,1 5 0,-1 10 0,-1 5-161,-3 7 1,-2 8-1,3 0 1,-3-2-187,-1 1 0,0-4 0,2-6 0,0-6-132,-3-4 1,1-6 0,4-12 0,1-1-536,0-3 1,5-5 737,0-6 0,0 0 0,-6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8T01:12:54.471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0 14 8530,'7'-9'401,"2"4"0,7 10 1,5 6-342,4 2 0,5 4 1,6 2-1,3 3-249,0 2 1,6 1 0,-6 6-1,0-2-372,-3-4 0,0 3 0,-3-6 1,-2 0-432,-2 0 992,3-8 0,-15 7 0,5-5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8T01:12:54.769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444 1 8187,'-4'10'0,"-2"0"0,1 2 467,-2 1 1,3 3 0,-6 1 0,-1 4-245,-3 4 0,4 9 1,-2 4-1,-3 1-267,-4 4 1,-1 6 0,3 2 0,-2-2-309,-1-1 0,-6-9 1,4-1-1,0-4-127,0-4 0,0-2 0,3-13 0,-1-1 19,1-4 0,2-3 1,1-9 459,1-3 0,0-11 0,0-7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8T01:12:54.928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0 1 8039,'23'15'-99,"0"2"1,9 3 0,4 6 184,5 3 1,3 2 0,4-1-1,-1-1-371,-1-3 1,6-6 0,-9-10 0,0-4-204,1-4 0,-2-2 488,0 0 0,1-15 0,-4-1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8T01:12:55.178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382 1 7829,'-15'16'0,"0"-1"265,-1 0 0,3 2 0,1 4 0,1 4 260,0 4 1,-4 1-1,-4 1 1,-1 2-688,1 3 0,2-4 1,0 4-1,-2-4-286,-1-2 0,0-6 0,4-3 1,1-4-366,-1-2 1,1-7 812,0-2 0,-7-4 0,-2-2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8T01:12:33.23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31 231 7964,'-8'-16'-173,"1"1"0,7 0 564,0-1 0,0-4 1,0 0-225,0 1 1,7 2-1,3 3 1,3 2-190,3 2 0,1 2 1,2-5-1,1 5-37,-1 1 1,-1-3 0,1 5-1,1 2-6,-1 1 1,-3 2-1,-2 2 1,-3 2 38,-7 7 0,3 10 0,-1 4 0,-3 4 15,-2 2 0,-1-1 0,0 1 0,-1-1 5,-5 1 0,3-5 0,-7-3 0,0 0 34,1-4 1,-4-5 0,3-3 0,-4-6 107,-1-3 0,0-2 0,-1-2 0,1-3-61,0-6 1,0-3-1,-2-5 1,-2-2-126,-1 3 1,1 1 0,7 3 0,3 2-168,2 2 0,2 5 0,5-5-215,0-3 1,0 0 0,2-3 0,3 3 431,5 3 0,10-11 0,5 4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8T01:12:55.344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1 16 8080,'7'-9'188,"3"4"1,10 3 0,5 2-1,4 2-148,3 3 1,3 8-1,4 8 1,2 0-191,1 1 1,6-5-1,-9 3 1,1-3-670,2-2 0,-5-1 819,-2-3 0,8 2 0,-11-5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8T01:12:55.586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460 1 8228,'-17'13'0,"-2"-1"0,-1-2 170,1 3 0,-4 2 0,3 3 1,1 5-106,3 1 1,-1 6-1,-2 9 1,-1 3 19,1 0 1,2 9 0,0-7 0,-2 2-107,-1 4 0,-1-8 0,6-4 0,0-4-772,-1-4 1,1 3 0,0-13 792,-1-1 0,-6-8 0,-1-5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8T01:12:55.727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0 0 7856,'16'2'0,"-1"5"304,0 8 1,8 2-1,6 8 1,7 3-90,10 1 1,9 1 0,-3 1 0,1 0-948,-1 0 1,0-6 731,-6 0 0,-1-6 0,1 3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8T01:13:02.07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47 261 8307,'-14'-7'-73,"4"-3"0,1-4 0,6-1 0,-2-2 149,2-3 0,1 2 0,2-4 0,0 2 63,0 0 0,5-1 0,2 6 0,1-1-236,4 1 1,4 1 0,2 4 135,3 5 0,-1 3 1,-3 2-1,3 0-12,6 0 1,-2 7-1,0 5 1,-2 5-19,-4 3 1,4 1-1,-2-6 1,-2 3 2,-7 2 0,2-8 0,-9 3 63,0-1 1,-4-3 0,-5 0 30,-5-6 1,-9-4-1,-1-1 1,-1-1-93,-1-4 1,3-2 0,-4-5 0,-1 2-306,0-2 1,5 3 0,-2 1 0,0 1-1288,1 3 1578,-1-3 0,-1 4 0,-1-3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8T01:13:02.59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61 199 8472,'-15'-7'-115,"-1"4"1,3-7 81,3-2 0,3 4 0,7-2 1,0-3 76,0 0 1,12-3 0,5 1 0,5 0-76,5-1 1,2-2-1,4 1 1,0 5 19,3 3 0,0 4 1,-6 5-1,1 2 29,-1 3 0,-1 8 0,-3 10 0,-7-1 36,-8 0 0,1 8 0,-6-2 0,-3-1-3,-2 2 1,-2-5 0,-4 0 0,-5-2 174,-4-4 1,-3 0 0,-2-5 0,-3-1-37,-1-1 0,-2-8 0,-2 2 0,4-3-77,1-2 0,-4-2 1,6-3-164,1-5 0,9-6 0,5-2-517,3-3 0,2 1 0,0 5 0,0-1 567,0 0 0,0 1 0,0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8T01:13:03.028"/>
    </inkml:context>
    <inkml:brush xml:id="br0">
      <inkml:brushProperty name="width" value="0.11429" units="cm"/>
      <inkml:brushProperty name="height" value="0.11429" units="cm"/>
      <inkml:brushProperty name="color" value="#E71224"/>
    </inkml:brush>
  </inkml:definitions>
  <inkml:trace contextRef="#ctx0" brushRef="#br0">92 428 10998,'-9'-15'0,"2"0"0,3 0-12,-2-1 0,1 0 0,5 0 0,0-3 502,0-1 0,0-7 0,2 1 0,1-3-176,3-2 1,5-5-1,-2 0 1,1 4-144,0 5 1,-1 5 0,3 8-1,-2 4-171,2 5 1,2 7 0,0 8 0,4 12-247,2 10 1,-5 8-1,3 7 1,-8 3 86,-4 0 0,1 5 0,-4-7 0,3-3 189,-3-2 0,-6-2 0,-4-3 0,-2-7 515,-3-2 1,-1-9 0,-3-3 0,1-6-225,0-5 1,-5-1 0,-3-9-1,1-3-426,0-9 0,2-8 0,4 0 0,1-3-312,0-5 0,5-10 0,1 2 407,2-4 0,-4 5 0,2 1 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8T01:13:12.215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 0 7895,'8'0'1195,"0"0"-1094,-2 0 0,-3 0 45,7 0 0,-1 2 0,2 1-106,0 2 1,-6 1 0,4-5-125,-2 4 1,4-1 122,-1 6 1,-1-1-1,0 2 1,-3-1 0,1-6-2,-2 1 1,2-2 0,5 1 8,-2 1 0,-5 5 0,3-3 104,0 2 1,-2-5-105,-1 7 1,-3-6-1,5 4-5,0-2 0,-4 3 14,7-5 1,-1 2-1,2-4-35,0 2 1,-6 2 0,5-4-31,2 2 0,-4 6 0,3-5-46,0 3 1,3-4 26,1 5 1,1-5-1,-1 4 7,0-2 0,1 5 68,-1-2 1,0 1-1,-2 2 1,0-3 4,-3 2 1,-1-4 0,2 3-1,0-1 7,0-2 0,-2 4 1,1-5-19,2 2 0,2-4 0,1 5-61,0 2 0,0-4 0,-1 2 0,-2 1 18,-2-3 0,0 4 1,6-5-1,-2 1 31,2 5 1,0-1-1,-2-1 1,2-1-4,-1 2 0,1 1 0,-1-2 0,0-2 5,1-3 0,-2 0 0,2-6 0,0 1-44,-2 5 0,2-5 0,1 4 0,2-1-11,1 1 0,1-1 1,-4 3-1,1 2 17,3 0 0,4-1 0,-4 4 0,-1-2 12,2 3 0,-3-7 0,4 1 0,1-2 35,0 0 0,0 7 0,2-1 0,-5 2-17,1 3 1,-3-3-1,5-1 1,0-2 8,0 3 0,-4 0 0,5 2 1,1-1 1,-3-4 0,4 3 0,-4-3 0,1 3-8,3-3 1,2 2 0,1-5 0,-1 1-75,-3 4 0,3-3 0,-4-1 46,4-1 1,2 5 0,-1-3 0,1 1 0,-1 0-11,1 2 1,-2 1 0,0 3 0,-3-3 35,2-3 0,5 4 1,-8-3-1,3 2 8,4 2 1,-2 0-1,0-1 1,1-2-27,-1-2 1,-1-4 0,-1 2-1,-3 1-4,3-1 0,0 0 0,3 5 1,-1-3 5,1 2 1,0 1-1,-1 3 1,1-1 39,-1 0 1,1 6-1,0-1 1,-1-1 49,1-2 1,-2-1 0,-2-1-1,-2 0-77,2 0 0,1 1 0,-1-1 0,-1 0 21,0 1 0,1-3 1,1 1-1,-2-1-134,1 5 1,-1 0 0,4 0 0,-3 0 58,0 3 0,6-1 0,-8-3 1,2 2 49,-1 1 0,3-1 1,-4-7-1,3-2 37,4 2 0,-2 2 0,0 1 0,1 0-17,-1 0 1,-1-1-1,-1-2 1,-3-2-26,3 2 1,0 2 0,3 1 0,-1 1 15,1-1 0,-2-1 1,-1-3-1,0 0-6,-1 1 0,6-4 0,-8 0 0,4-1-25,1-3 1,1 3-1,0 0 1,-1 0 15,1-1 1,-1 4 0,3-3-1,0 2-18,3 3 1,2 2 0,-4 0 40,1 2 0,3-3 1,-4-1-1,1-1 1,-1 1 1,-2 1 0,4 1 0,0-2 0,-2-2-8,-1 2 0,0 2 0,1 1 1,-2 0-23,3 0 1,-2-1 0,-1 0-1,-2 0 4,0 2 0,6 3 1,-1-3-1,0 1 30,-3 3 1,4-3 0,0 4 0,-1-4-19,2-2 0,-4 0 0,4 0 0,-3-1-5,-4-3 1,10 2-1,-8-3 1,4 3 17,1-3 0,4 3 0,-4-3 0,1 4 5,-1 1 0,6 1 1,-3-1-1,3-1-12,-2-4 0,8 3 0,-3-4 0,0 1-50,-4 0 1,6-4 0,-4 2 0,2-1-20,3-4 1,-1 4 0,-4 0 0,-2 1 5,1 4 0,7 2 1,-5 1-1,-1 1 97,0-1 1,4 0-1,-7 1 1,3-1 18,2 0 0,-2 1 1,-2-1-1,-1 0-8,2 0 1,-4 1 0,1-3-77,3-3 1,-4 5 0,0-5 0,0 3 0,-1 3 35,-1-1 1,2 2 0,-5 1 0,-1 3-12,0-2 1,1-1 0,-3 1 0,-1 2-13,1-3 0,0-1 0,-1-1 0,1-3-17,-1-2 1,1 3-1,0-4 1,-1 2 5,1-2 1,-1 3 0,1-3 0,-1 3 5,1-3 0,0 3 0,1-4-63,4-1 1,-4 4 0,4-6 0,-2-3 0,-1-2-218,3-1 0,0 0 1,-5-1 107,-1-4 1,0 3-1,1-5 1,0 2-136,0 0 0,-6 0 0,0 3 1,1-1-1,0-2-275,-1 2 0,-7 1 1,3 2-1,-4 0-684,-1 0 1259,-8 0 0,5 0 0,-4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8T01:13:13.384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 1083 9890,'15'-11'0,"0"-4"547,0-8 0,1-6 1,-1-6-295,0-6 0,-1-6 0,-2-2 0,-2-3 0,2-3 31,2-3 0,1 0 0,0-1 0,0 1-156,1 0 1,1-4 0,2 10-1,1 1-275,-1 3 1,-2 0 0,-2 14 0,0 4-57,0 2 1,-1 9 0,-2-1 75,-2 3 1,-1 7 0,2 1 113,-1 2 1,-4 7 0,4 7 0,0 3 209,-1 7 1,4 5 0,-3 10-1,4-2-123,1 1 0,1 6 0,-1 2 0,0 2-66,1 0 0,-1-7 0,0 4 1,1-2 8,-1-1 0,0 1 1,0-4-1,1 2-41,-1 2 0,0-1 0,1-3 0,-2-2-69,2 1 1,-6 3 0,0-2-1,2-3-62,2 0 0,-4-7 1,-1-2-1,-3-2-816,-2-3 537,5-6 0,-9-3 0,0-7-767,-9-4 1,-7-4 1200,-4-6 0,-3 0 0,-9-1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8T01:13:13.592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0 123 9806,'16'0'277,"-1"0"0,6 0 1,0 0-1,4 0 672,1 0 1,3 0 0,2 0-1,0 0-746,-1 0 1,0-2 0,1-1 0,0-4-505,0-2 0,-1 1 0,-1-4 1,-2 4-140,-1 0 0,-8-3 0,1 1 0,-5-2 440,-4 2 0,0-4 0,6 5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8T01:13:22.17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46 61 7403,'-8'-6'-411,"1"4"0,6-5 317,-5 7 1,5-1-132,-5-5 195,5 5 1,1-8 16,0 4-42,0 3 112,0-4 1,0 3 253,0-1 622,-7 2-35,5-5-340,-4 7-208,6 0-211,0 0 1,5 2 46,0 3 0,7-3-30,-2 2 0,-1 3 0,-1 0-12,-2 2 1,5 1-1,-4 5-48,1 1 1,-2-3 0,2-1 0,-2-1 12,-2 0 0,3-2 1,0 1-19,1 2 0,-3-3 0,3 1 0,1 0-16,0-2 1,-4 7 0,5-5-65,2 3 0,-3-3 0,-1 0 1,1 2 66,-2 2 0,-1-1 0,3 2-13,-2-1 1,3-1 0,-6 7 0,2-3 43,0-2 1,-2 1 0,5 0 0,-1 2-70,0-3 1,-3 4-1,4-9 1,0 4 51,-1 1 0,-3-5 0,5 0-136,2 2 0,0 2 1,0 1 73,-2 1 0,0 3 1,4-2-1,-4-4 48,-5 0 0,4 9 0,1 1-36,4 0 0,-4 0 0,-2-8 1,0-1 4,1-4 1,0 4 0,2-4 0,-1 2-56,3-2 1,-5 4 0,3-4-1,0 4-9,3 1 1,-4 0 0,0 0-1,1 1 37,-3 0 0,6-1 0,-6 0 0,2 0 11,0 1 1,-1-1-1,3 0 1,-2 1-22,2-1 1,-4 0 0,2 1-1,0-1-15,-1 0 0,5 0 1,-4 3-1,2 0 14,-2 3 1,3 1-1,-2-4 1,1 3-2,-2-2 0,3-2 1,-4 0-1,1 0-4,0-1 1,-1 7-1,3-7 1,-2-1 13,2-4 0,-3 4 0,-1-5 1,0 3-5,1 3 1,-1-1 0,4 0 0,-2 1-26,3-1 1,-5 0-1,2 1 1,2-1 4,1 0 0,-2-1 0,-1 0 0,2-1 21,1 4 1,1 2-1,-2-4 1,-2 1 8,2-1 1,0 0 0,0 2-1,-2 2-24,2 1 0,0 1 0,-1-6 1,0 0-9,1 1 0,0 0 1,0-2-1,-2 2 7,1-1 0,2 5 0,-1 1 0,-2-2-18,1-2 0,1-2 0,1 1 0,-3-1 13,1 0 0,3 0 1,1 1-1,-1-1 35,-4 0 0,4 6 1,-4-1-1,3 1-29,3 1 1,-1-5 0,0 4-1,1-5 0,-1 0 1,0-1 0,1 0 0,-1 1-12,0-1 1,0 0 0,1 1 0,-3-1 17,-2 1 1,2-1 0,-3 2 0,4 2 2,1 1 0,-5 0 1,0-4-1,1-1 13,-3 0 1,4 1-1,-5-1 1,2 0-24,2 1 0,-2-1 0,-1 1 0,1-1 5,0 0 0,-5 5 1,5 1-1,-1-2 14,1-2 1,-4-2 0,6 0 0,-1 1 46,-2-1 0,4 0 1,-6 1-1,1-1-55,0 1 1,3-1-1,-3 0 1,0 1-30,0-1 0,3 0 0,-3 0 1,0 1 21,-1-1 1,4 0 0,-3 1 0,2-1 5,3 0 1,-4 1 0,2-1 0,1 1-2,-3-1 0,6 3 0,-4 1 1,2-2-7,-2 2 1,3 0 0,-4-4-1,1 0-9,0 1 1,-4-3-1,2-1 1,1-1 8,-1 1 1,-3 1 0,4 3 0,-1-1 51,1 0 0,-4 1 0,3-1 0,-1 2-41,-4 3 0,4 2 0,0 6 1,2-4-5,3-2 0,-4 3 1,1-4-1,-1-2-16,0-2 1,2 5 0,6 1-19,0 1 1,-3-2 0,-1-6 0,-2-1 0,2 0 0,-4 1 0,1 1 1,-1 1 11,1 3 1,-4 0 0,4-6-1,-1 0 9,0 0 0,-2 1 1,2-1 7,-2 0 0,5 1 0,-4-1 0,0 0-6,0 1 0,4-1 0,-2 1-8,0-1 1,2 0-1,-4 1 1,-1-1-59,2 0 0,2 3 1,-3 0-1,0 3 60,-1-3 1,4 4-1,-4-1 1,-2-3 4,3 0 1,-4 2 0,6 0 0,0-1 9,-1-2 1,-2 4 0,2-1 0,0-1-6,1-2 0,-1-2 0,4 0 1,-2 1-5,2-1 1,2 7-4,1 4 0,-1-4 1,-4-1-1,-3-5 0,0 0 0,-6-6 0,6 0 1,-2 2-9,1 2 0,4 1 0,-4 0 0,3 0-20,3 1 0,-4 0 0,2-2 0,1 2 18,-3-1 0,4 1 0,-6-1 12,3 0 1,-5 1 0,2-1 0,0 0 0,-2 1 0,6 4 0,-3 2 0,0 0-1,0 1 1,4 2 0,-5-4 0,2-3 1,4-1 1,-5-1-1,0-1 1,-2 0-2,0 1 0,5-6 1,-4 0-1,-1 0-17,2-1 0,-6 4 1,5-2-57,-5 3 0,4 0 0,2 2-63,2-1 1,-1 1-1,4-1 1,-2 0-71,2 1 0,0-6 0,0-1 1,-2-2-433,2-4 0,-4-2 1,2-2-896,2-5 0,-5-9 1533,-1-10 0,-12-4 0,-2-2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8T01:12:33.76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130 350 7981,'-15'-13'0,"-1"1"-33,1 2 0,1 0 0,3-8 0,2 0 187,2-3 1,-3-6-1,5 3 1,1-1-46,3-1 0,1 7 0,1-3 0,3 2-101,1-1 1,7 6 0,-2 6 0,4 1-30,1-1 1,7 6-1,2-3 1,2 3-55,-2-2 0,1 3 0,2-1 1,-4 5-51,0 3 1,-3 7-1,-5-2 1,-1 6 108,-4 4 1,-3-4 0,-7 7 0,0-1 102,0 4 0,0-4 0,-2-2 1,-3-3 2,-5-1 1,-4-1 0,-1-1-1,0-4 136,0-5 0,-6-4 0,-1-2 0,0-4 43,-1-5 0,-1-4 0,2-3 0,-1-2-207,1-2 0,2 1 1,4 5-1,1 1-515,0 4-453,-1-3 1,10 10-134,6-1 1,2 0 1038,8-1 0,7 3 0,6-5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8T01:13:23.04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90 7808,'0'-15'-725,"0"-1"0,0 2 952,0-2 1,0 6 363,0 0-200,0 6 0,0-1-55,0 10 1,0 3 0,0 8 0,0 1-166,0 3 0,0-1 0,2 7 0,1 1-122,3 2 0,6 7 1,-4 0-1,2-3-207,1 0 0,-3-2 0,4-1 0,-4 1 17,-1 0 0,0-6 0,-3-1 0,0 0-182,-1 0 1,0-5-1,-3 1-743,0-3 704,0-9 0,0-2 0,0-13 362,0-8 0,0-8 0,0-8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8T01:13:23.51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0 169 8333,'0'-23'255,"0"2"1,0 10-1,0 0 1,2 1-272,3 2 0,-1-6 0,8 3 0,2 0-33,5 1 0,8-2 0,-2 5 1,0 0 14,0 0 1,-1 2 0,2 5 0,-5 0 21,2 0 1,-6 7 0,3 3 0,-5 4 17,-5 1 1,3 7-1,-8 4 1,-2 3-40,-1 1 0,-4-1 1,-3-1-1,-5-3 14,-4 2 0,-1-4 1,-2-3-1,-2-3 64,-1-2 1,0-5 0,4-1 0,1-2 644,0-4 1,-1 0-440,1 3-328,7-5 0,2 6 1,12-7 30,4 0 1,3 5 0,3 1-1,1-3 69,3-2 0,-1 5 1,4-2-1,1 2-23,0 1 1,0-4-1,3 6 1,-3-1-23,-2 1 0,-1 1 0,-7 5 0,2 1 10,-1-1 1,-7 7 0,-2 2 0,-5 0 170,-1-4 0,-1 2 0,-5 1 0,-4-1 114,-3 0 0,-7-4 0,-3-6 0,0-3-74,-5-2 0,5 3 1,-3-5-1,0-2-60,3-1 1,-1-4 0,5-3 0,-1-3-667,1 0 0,7-7 1,2 4 526,-1-8 0,-3-5 0,-1-7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8T01:13:29.167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0 1 7365,'16'15'0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8T01:13:30.774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611 136 8248,'0'-10'-621,"0"0"1,2 1 0,1-3 133,2 2 678,0 0 16,2 1 199,-5 2-180,5 7 0,-7-1-123,0-4 1,0-3 551,0-8-288,0 7 1,0 1 117,0 3-297,0 3 0,0-3-19,0 10 0,-2 2 1,-2 5 102,-1-2 0,0-5-104,5 5 0,0-4-92,0 4 1,0 0 0,0 6-80,0-1 1,0 0 0,0 0-7,0 1 0,0-1 163,0 0 0,0 1 0,0-1-30,0 0 1,0 1-1,0-1-26,0 1 1,0 4-1,0 0-105,0-1 1,0-2 0,0-2 6,0 1 0,0-6 0,0 0 11,0 2 1,0 2 0,0 1 0,0 0 15,0 1 0,0-1 0,0 1 0,0-2 42,0 2 0,0 0 0,0-1 0,0 0 6,0 0 1,2 1 0,1-1-73,2 0 1,1 1 0,-6-1 0,0 0 27,0 1 1,0-1-1,1 1-48,5-2 1,-5 2 0,4 0-1,-4-1 84,-1 0 1,0 0 0,0 1 0,0-1-12,0 0 1,0 6 0,0-1 0,0 1 13,0 1 0,0-3 1,0 4-1,0 0-36,0-4 1,0 3 0,0-2 0,0-1-36,0-2 1,0-2 0,0 0 0,0 3-4,0 2 0,0-3 0,0 5 0,0 0 5,0 4 0,0-3 0,0 3 0,0 0 17,0-3 1,0 5-1,0-6 1,0 0-11,0 0 0,0 4 1,0-6-1,0 1 11,0 1 1,0-5 0,0 5-1,0-2 10,0 1 1,0 0 0,0-4 0,0 1-23,0 3 1,0 6 0,0-2 0,0 3-11,0-2 0,0 2 0,-1-3 0,-2 4 0,-3 3 0,0 1 1,2-1-1,-1-3 63,2 0 0,-4-1 0,2-1 0,0-3-46,-2-2 1,6 6-1,-5-3 1,3 2 27,-2-1 1,3 1 0,-3-5 0,3 0-7,2 1 0,-5 2 1,0-3-1,2 0-58,1 0 0,1 4 0,-3-4 0,-1 2 2,1 4 1,3-2-1,1 2 1,0-3 18,0 3 0,0 1 1,0 1-1,0 1 36,0-1 0,-2-1 0,-1-1 1,-3-4-11,3-2 1,2 5 0,1-1 0,0 1-30,0-2 0,0 3 0,0-6 0,0 2 7,0 3 0,-3-3 0,0 2 0,-1 1 8,0 2 0,1 0 0,-3 0 0,-2 0 2,0 3 1,-6 8 0,4 0 0,-2 1 31,2 0 0,-4-2 0,3 3 0,-2-2 51,-2-3 1,4-1 0,3-6-1,-1-1-35,2-3 0,3 1 0,-1-6 1,3-2-32,2-2 1,0 3 0,0 0-1,0-1-88,0-2 0,0 1 0,0 0 0,0 3-50,0-2 1,5 2-1,1 1 1,-3 1 79,-2-1 1,-1 3 0,0-2 0,0 0 26,0 4 1,0 2 0,0 2 0,0 0-4,0 0 0,0-1 1,0 1-1,0-2 98,0-3 1,0 1-1,0-5 1,0 0-87,0 0 0,0-1 0,0-6 0,0 0-7,0 1 0,0 0 0,0 3 0,0 1-23,0-1 0,-4 5 1,-2 1-1,3 3-2,1-2 0,2 8 0,-2-2 0,-1 4 52,-3 2 1,-4-3 0,4-2 0,-1 0 88,0 3 1,-3 0-1,3-5 1,-1-1 5,-4 1 1,5-1 0,0 2 0,2-3-64,0-4 1,-5 2 0,3-5-1,0 1-8,1-1 0,0 8 0,6-3 1,-1 1-170,-5 1 1,5 0 0,-4 3 0,1 2 40,-1 2 1,4 2 0,-6-5 0,1 3 93,2-2 0,-6 4 1,4-2-1,1 0 63,-2 1 0,4-5 0,-7 4 0,-1-4 28,3-1 1,0-2 0,4-2 0,-1-1-62,1 1 1,-2-5 0,1 0 0,0-1-108,-2 0 0,5-1 0,-5-5 0,3 0-27,-2 1 1,1-1 0,5 2-1,-2 2-259,-3 1 1,4 1-251,-5-6 0,-1 0-411,3 1 0,-3-8-503,2-3 0,3-5 1509,-3-5 0,10-10 0,3-9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8T01:13:32.539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414 77 8009,'-10'-5'88,"1"-2"0,0 0 0,2-2 0,0 3 430,-2-1 0,4-3 0,-6 3-105,0-2 0,-3 6 0,-1-2-87,-1 3 0,1 2 0,0 0 0,-1 0-142,1 0 0,-3 7 1,-1 5-1,2 5-130,-2 3 1,0 2-1,2-1 1,-1 3 63,-3-1 0,1 6 0,5-3 0,1 3 3,4 2 1,-2 0-1,7-2 1,2-3-22,1 0 0,2-2 0,0 3 0,2-3-9,3-2 0,3-1 0,7-4 1,1 1 32,-1 3 0,0-1 0,0-3 0,2 2-22,4 1 0,-3-4 0,7-7 1,-2-3-270,1-2 0,0-3 0,3-2 0,-1-6-328,1-9 1,2-6 0,0-8 0,-2-1-1003,-2 1 1,-1-6 1496,1 0 0,4-6 0,-5 2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8T01:13:50.19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64 382 7970,'-16'0'-48,"1"0"0,0-3 0,4-2 0,7-5 1,2-5-1,2 0-1328,0-1 1460,0 0 0,0-2 0,0-1 0,2-5 156,2 0 1,4 5-1,4-4 1,-2 2-109,3-1 1,1-4 0,2 5 0,0 2-39,0 1 0,5 4 0,0 1 0,-1 4-62,-3 3 1,4 0 0,0 6 0,-1 0-56,-2 0 0,-3 7 0,1 4 0,-2 5 55,-3 5 0,2 2 1,-9 7-1,1 0-8,-4 3 1,-1 1 0,-1-6-1,-4-3 2,1-3 0,-9 0 0,2-6 0,-3 0 97,-2-1 0,-5-6 0,-2-3 1,1-5-32,-2-1 0,-3 0 1,2 0-1,0-1 31,3-5 1,0-3-1,1-6 1,1-1-114,2 0 0,9 0 0,5 0 0,2 0-120,2 0 1,0 6 0,0-1-1,2 1-756,2 1 1,5-3 0,8 6 865,-2 3 0,8-6 0,2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8T01:13:50.67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96 365 7944,'-15'-10'-29,"4"-1"1,-2 6 0,2-6 0,-2-1-81,3-2 0,-2-2 1,7 0-1,1 0 223,2 0 1,2-5-1,0 0 1,2 0-18,3-2 0,2 4 0,7-6 0,0 2-39,4 4 0,3 1 0,-2 4 0,4 1-77,2 3 0,-4 6 0,4-1 0,-2 5 12,-3 5 1,-3 6 0,-1 10-1,-2 4-50,-3-1 1,1 6 0,-7-3 0,-1 3 59,-2 2 0,-2-6 0,-2-1 0,-4-2 66,-4-4 0,-4-3 0,-2-6 0,0-4-30,0-4 1,-5-2 0,-2-2 0,0-5-53,0-9 1,-3-1-1,4-10 1,3-1-263,1-2 0,3 0 0,0 1 1,5 5-295,5 0 0,3-1 569,2 3 0,0-6 0,0 3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8T01:13:51.11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32 302 7862,'-14'-1'76,"3"-5"1,4-4 0,7-10 0,0-1-30,0 2 1,6-4-1,0-1 1,3 0 51,4-4 0,6 3 0,4 0 0,0 3-90,0 2 1,5 4 0,-1 5-1,1 7-63,-2 2 1,2 2 0,-4 2 0,-3 4 24,-3 10 0,0 5 0,-9 8 0,0-3 45,-3 3 0,-5 1 1,-1 1-1,-1-1 30,-5-4 1,-3 3 0,-6-8 0,-1-3 27,0-6 1,-6-5 0,0-7 0,-1 0 14,0 0 1,0-2 0,3-3 0,-1-6-151,2-3 1,3-3 0,3-3 0,5-1-420,1 2 1,1 1-1,6 2 480,0 0 0,8 7 0,1 3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8T01:13:51.56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64 252 7894,'-1'-21'0,"-4"0"110,-6 1 1,4 3 0,1 0 0,5-3-24,1-1 1,0-6-1,1 6 1,3 2 33,1 1 1,10 7 0,-2 3-1,9 0-217,3 5 0,1 3 1,4 6-1,-2 2 53,-1 1 0,-1 10 1,4-1-1,-4 3-51,-5 2 1,-3 5 0,-3-1-1,-5 3-44,-5 1 0,-3-1 0,-2-1 174,0-3 1,-7-6-1,-6-1 1,-6-7 84,-7-7 0,-4-10 0,-2-7 0,0-6-55,0-3 0,1-9 0,-1 0 0,2-4-201,3 4 1,5-1 0,7 4 0,3 0 134,2 0 0,6-3 0,-3 5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8T01:13:52.46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96 362 7831,'-16'-10'7,"0"-1"1,2-1 11,3-2 1,-3-2-1,5 0 50,0 1 0,3-9 1,6 0-1,0-3-76,0 1 1,12-1 0,4-3 0,3 4-15,4 5 0,3 3 1,10 4-1,3 2 14,1 1 0,3 7 0,4 1 0,0 6 31,-5 8 0,1 3 1,-5 4-1,-5 1 14,-5 3 0,1 5 0,-10 0 1,-3 3 41,-4 2 0,-8 0 0,1-2 0,-3-3 30,-2 0 1,-7-7 0,-4 1-1,-4-5-98,-7-6 1,-2-2 0,-10-8 0,-1 0-50,-3 0 0,-4-3 1,3-2-1,-1-5-17,-4-5 0,5-6 0,2-3 0,5-3-489,6-1 1,3-5 0,8 4 542,5-6 0,3 1 0,7-4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8T01:12:34.26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200 369 7800,'-16'5'-170,"1"0"0,-6 0 0,1-5 0,1 0 151,2 0 1,2-7 0,0-3 0,2-6 174,2-4 0,-1 4 0,7-7 0,2 3-99,1-1 1,2-4-1,2 3 1,1-2 0,2-3 0,7 4 1,-1 1-1,0 2-83,-1-1 1,4 6 0,-3 5-1,2 0-40,3 1 1,-2-3 0,2 7-1,-1 2-13,0 1 0,1 4 0,-1 3 72,0 5 0,-1 9 0,-4 3 1,-3 1 43,0 5 1,-6 6 0,4 2-1,-3-2 1,-2-2 216,0-1 1,-5-6 0,-2-2-141,-2-7 1,5 3-1,-6-10 1,-2-1 11,-2-2 0,-1-6 0,-2-7 1,-2-7-2,-1-4 1,-3-10 0,4 2 0,-1-2-196,1-3 0,3 5 0,0 3 0,3 0-495,2 4 0,5-3 1,6 2-128,0 1 691,0 2 0,13-5 0,4-2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8T01:13:55.85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79 334 8460,'-16'-8'0,"1"-2"0,0-4 0,3-2 201,2 0 0,6-7 1,-1-1-176,3-1 0,4-5 0,2 5 1,4 0-166,6 4 0,0 3 1,11 3 88,-2-1 0,5 2 0,-1 3 0,3 4 11,2 0 1,-1 5 0,1-3-1,-1 3-14,2 2 1,-2 0-1,1 0 1,0 2 53,-1 3 0,-6 4 0,-2 7 0,-4 1 30,-2 4 0,0-1 1,-12 7-1,-1 1 112,-2 2 1,-4 2-1,-3-1 1,-6 1-54,-3 0 0,-9-2 0,-4-4 1,-3-5 107,-1-3 0,-1-9 1,-1-3-1,-3-5-156,-1-1 0,-4 0 1,8-1-1,3-5-286,0-5 0,7-8 0,2-2 0,4 0-228,0-3 0,8 5 1,5-9-1,4-4 472,4-3 0,5-10 0,8 5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8T01:13:56.68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32 362 7939,'-1'15'479,"-5"-5"-469,4-2 65,-12-8 0,12-8 1,-3-2 81,3-5 0,2-6 0,2 0 0,2 0-125,1-2 0,6 0 0,-5-5 0,3 2-34,3-3 1,1 1 0,1 0 0,-2 3-3,1 2 1,10 2 0,-7 7-1,1 3-55,1 6 0,3-2 1,0 2-1,0 3 23,3 5 1,-2 6-1,7 9 1,-5 1 54,-1 2 0,-3 8 1,-8-1-1,-3 5 107,-2 5 1,-2 1-1,-6-5 1,-5 5 94,-5 2 1,-2-6 0,-5 3-1,-3-7 16,-6-5 0,-1 3 0,0-10 0,1-4-30,-1-9 1,0-4 0,-1-2-1,5 0-478,1 0 1,1-7 0,7-5-1,-1-7-299,0-8 0,7 2 1,4-1-1,3-4 570,2-6 0,0-4 0,0-8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8T01:14:05.66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350 0 7622,'9'0'719,"-2"7"0,-9 5-532,-3 8 1,2-1 0,-8 8-1,-2-1-157,0-1 0,-4 11 0,2-5 0,-1 3-210,0-1 1,0-1 0,0 0-1,1-2-54,-2-4 0,1 2 0,1-6 0,-1-3-120,0-2 1,0-2 0,0-5 0,0-5 353,0-3 0,6-9 0,-1-5 0,-1-7 0,-2-14 0,-2-7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8T01:14:05.81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64 8015,'0'-16'-11,"0"5"1,0 1 505,0-2-439,0 4 1,7 1-1,4 7 1,3 0-42,2 0 1,2 0 0,3 0 0,3 0 116,1 0 0,5 6 0,-2 1 0,6-1-76,3 2 0,5 2 0,-3-2 1,1 0-1683,4 5 1626,2-6 0,2 7 0,0-5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8T01:14:06.08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302 0 7971,'-6'16'67,"-1"-2"0,1 0 56,-2 2 0,-2-4 0,3 12 0,-2-2-39,-3 5 0,-2 5 0,-2 2 0,-1 5 25,2 2 0,-1-4 0,0 4 0,0-1-172,0 1 0,1-6 0,0 3 0,3-7-1437,1-5 1500,1 5 0,-13-14 0,-2 6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8T01:14:06.23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 7986,'11'6'0,"0"5"41,1 4 1,2-2-1,4 0 1,1-2 14,2 1 0,9 7 0,0 3-376,6-3 1,3-4 0,-5-2 319,4-2 0,5-8 0,-2 4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8T01:14:07.12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509 0 7935,'-8'9'-176,"0"5"1,-9-5 0,2 8 0,-1 3 1104,0 1 1,-6 7 0,0 1-143,-3 6-742,6 6 1,-11 6 0,3 2-1,-3 1-232,-1-3 1,4 4-1,3-8 1,-1 1-321,0-2 0,6-4 1,-2-12-1,3-5 507,2-3 0,-7-2 0,-2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8T01:14:07.30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0 8876,'8'7'409,"-2"4"1,3 8 0,3 4 0,6 2-387,3 3 0,7 2 0,-1 4 0,0 0-305,0 4 0,3-1 0,-3-5 0,1-2-1011,-2-4 0,2-5 1293,-7-10 0,8 3 0,-4-5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8T01:14:16.15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541 1 8088,'-6'11'0,"-1"-1"279,-2 2 0,4-1-100,-6 5 1,1-2 0,-6 12 0,0 3 83,0 1 0,-1 3 1,-3 3-264,-1 0 0,-7 3 1,3-3-1,-1-2-307,-1-3 0,2-1 0,-2-9 0,2-1-134,2-3 1,-6-1-1,4 2 1,1 0-107,3-3 547,-4 4 0,1-10 0,-8 8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8T01:14:16.32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15 8037,'11'-6'0,"-1"1"41,3 1 0,2 4 1,6 6-1,6 6 235,3 7 1,2 1 0,2 4 0,1 0-462,2-5 0,7 0 0,-1-2 0,2 1-390,3-3 1,-6-5 574,1 1 0,-1 3 0,6-5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8T01:12:34.73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154 292 6765,'-16'0'20,"2"0"0,-2 0 0,1 0 0,-1-2 112,1-3 0,5-2 1,0-6-1,-1-1-47,3-3 0,2-2 0,6 2 0,0-2 5,0-1 1,1-6 0,4 6-1,5 1-60,4 3 1,1 0 0,2 0 0,2 2-3,1-2 0,6 7 0,-4 5 1,-1 2-78,2 2 0,2 0 0,-4 0 0,-2 2 38,-3 2 1,0 6-1,-3 11 1,-3 5 19,-4 3 1,-5 1-1,-1 3 1,0 1 127,0 2 0,-4-2 1,-5-7-1,-1-3 73,-3-2 0,-5-2 0,4-6 0,-4-4-54,-1-5 0,-3-3 0,-1-2 1,2-2-2,-1-3 1,-4-3-1,6-10 1,1 0-363,2-3 1,2-6 0,1 2 0,2-4-124,2-2 1,7 0-1,-2 1 1,3 1-30,2 3 1,7 4 358,3 6 0,3 2 0,3-2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8T01:14:16.96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493 0 8068,'-16'0'270,"0"0"0,6 0-155,-1 0 0,1 7 1,-5 4 36,4 3 1,3 2-1,4 2 1,-3 1 38,-2 2 1,-1 9 0,-6 2-1,0 7-246,1 1 1,-7 4 0,1-5-1,0 0-434,-2-1 0,-2 5 1,-5-6-1,2 0 5,2 2 0,0-13 0,-1 1 484,0-8 0,8-10 0,-4-2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8T01:14:17.13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55 7949,'0'-15'194,"0"-1"-15,0 0 0,5 9 0,4 7 0,3 9 46,6 5 0,12 2 1,0 3-1,1 4-354,5 4 0,6 12 0,1-6 0,1 4-337,-2 2 0,9 0 1,-3-4-1,1 2-624,1-2 1090,-3 5 0,1-6 0,0 5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8T01:14:18.45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334 1 7245,'-6'11'0,"1"-1"-42,1 2 0,-5 8 1,1 2-1,-3 3 67,0 4 1,2-2 0,-3 2-1,2-3 34,-2 3 0,-2-1 0,-2 0 0,-1-3-22,2-3 0,-3 7 1,-1-2-1,-2 1-105,1-2 1,-2 2 67,0-7 0,-6 8 0,3-4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8T01:14:18.64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0 8463,'16'2'523,"0"5"1,0 7-787,-1 5 0,9 9 1,2 1-1,6 5-610,4 2 0,3 7 873,3-6 0,12 7 0,-5-3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8T01:14:24.99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159 476 7684,'-16'0'-23,"0"0"1,0 0 0,1 0 23,-2 0 1,7-5 0,1-2 0,0-2-132,0-3 0,4-2 0,-4-3 0,2-3 149,4-1 0,-4-6 0,2 5 1,1-1 19,2-1 0,2-1 1,2 1-1,2 1 41,1 1 0,7-5 1,-2 4-1,6 0-57,5 0 1,-3 2 0,5 5 0,-2 2-76,1 3 0,5-1 0,0 7 0,2 1 4,-3 2 0,2 4 1,-5 3-1,0 6 24,0 3 0,3 9 0,-5 4 1,-3 3 66,-6 1 1,1 3 0,-8 1 0,-1 3 61,-3-4 0,-1 0 0,-1-2 0,-4-2 14,-6-4 1,-5 2-1,-4-7 1,-1-1-60,2-2 1,0-5-1,-3 0 1,-3-4-30,1-2 1,-4-2 0,5-5-1,-2 0-80,-3 0 0,3 0 1,1 0-1,0-1-173,5-5 0,1-1 0,4-7 0,2 0-106,2-4 328,6-8 0,-10 8 0,5-5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8T01:14:34.402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 0 7654,'5'11'483,"1"-1"0,1-4 1,-4 4-357,2 2 1,2-4-1,-3-1 190,1-1 0,6 3 6,-6 8 1,7-7-163,-1 1 0,1-6 0,0 3 21,0 0 0,-2 4 1,4-2-86,-4 5 0,3-4 0,-6-3 0,0 1-25,0-1 1,4-2 0,-4 3 0,1 0-55,5 0 1,-5-4 0,3 4 0,0 0 24,-3-1 0,7 1 0,-4 3 0,2-1 3,4 1 1,-7 1 0,1-1 0,1-1-17,2 1 1,2 2 0,0 2 9,-1 0 0,2 0 1,-4 0-1,0-1-66,-2 1 1,-6-1 0,5-3-1,1-1 78,-2 1 1,0 0-1,-5 1 1,2-3-10,3 3 1,-3-1-1,3 0 1,-1-2 19,1 3 0,-4 0 1,4 0-1,0 0 25,0-1 1,-4 9 0,4-7-82,-2 4 1,4-3 0,-5 6 0,1-4-20,1-1 1,4 0-1,-3-1 8,0 2 0,3-2 1,-5 0-1,0-3 5,0-2 1,3 1 0,-2 5 0,1-1 10,3 2 1,-3-4 0,1 0 0,1-2 26,-2 1 0,4 2 0,-4 2 0,2 2-2,-1 3 1,2-3-1,3 4 1,1 0-10,0-1 1,-3 2 0,-1-3 0,3 1-23,3-2 0,-3 0 1,6 1-1,-4 1-21,-1-2 1,0-2 0,-1 0 0,2-1 6,-1-1 1,-1 1 0,1 0-1,2 2 35,3 3 0,-4-3 0,5 4 0,-5 2-2,-1 2 1,1 2 0,0 0-1,2-3 14,2-2 0,1 4 0,-7-4 0,3 1-19,3 4 0,-3-5 1,5 0-1,-2 0-18,0 4 0,6-3 0,-5 3 1,2 0 24,-1-3 0,-1 6 0,-2-3 0,1 3 1,-2 1 0,5-1 0,-2-2 0,1-2 2,1 3 0,-3 1 1,-6 2-1,3-2 89,3-4 0,-3 4 0,4-3 0,-1 3-34,1 1 0,1-1 1,-4-1-1,4-5-48,2-1 0,-4 3 1,4-2-1,0-1 0,-1-1 0,1 5 0,3-4 0,-3 0-37,-3 0 0,7 5 1,-4-2-1,1 2-67,1-1 1,-3 3 0,4-3 0,-3 1 33,-2-2 0,5 4 0,-3-3 0,1 3-29,1 1 1,-6-1 0,4-1 0,0-3 42,-1 2 0,-5 2 0,5 2 0,-3 0 54,0 0 1,6-1-1,-5 1 1,1-2 38,0-4 0,4 9 1,-5-8-1,2 1 5,-2 2 1,5 0 0,-4 2-1,-1 0-57,2 0 1,2-2-1,-3-2 1,0-2-1,0 3 0,5 1 1,-3 1-1,0 2-110,-4-2 1,2 1 0,0-1 0,-1 1 40,1 0 1,-1 0 0,-5-1-1,2 1 51,3 0 1,-1 0-1,-4 0 1,3-1-1,1 1 0,1-2 0,-5 0 0,2-2 19,2 1 0,1 4 1,-5-7-1,3 4-15,1 2 1,1 0 0,-7 0 0,1 0 54,0-1 0,5-1 0,0-1 1,-1-5 23,-3-1 1,-1 5 0,2-3 0,1 2-41,2-1 0,1-7 0,-5 5 0,3-3-15,1 0 1,5 5 0,-4-3 0,-1 0-23,1 0 1,-2-2 0,4-4 0,0 3-18,-5 1 0,4 2 0,-1-3 0,2 1 3,-1-2 0,-2-1 0,-5-2 0,-1 0-29,1-1 1,0 1 0,0 1 0,0-2 7,0 1 1,0 0 0,-1 0 0,1 0 20,1-1 0,-2 2 0,1-2 1,0 1 10,0 0 0,-2 5 0,-1 0 0,-3-1-10,2-3 1,2 5-1,2-1 1,-2-2-32,-3-2 1,3 5-1,-3-1 1,2 0-3,4 2 0,-4-5 1,0 3-1,-2-3 2,1-3 0,2 7 0,2-1 1,0-2 17,0-2 1,-2 0 0,-2-1 0,-1-1 37,1 1 0,3 0 0,0 0 1,1 0-18,0 0 1,0-2 0,0-2-1,-1-1-15,2 1 1,-2 3-1,1 0 1,0 1-226,0 0 1,0 1-1,-1 3 1,2 1-58,-1-2 1,-1 5 0,1-1 0,-2-1-1264,-3 2 0,3 3 1,-5 0 1554,0 3 0,5-5 0,-5-2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8T01:14:35.509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17 953 7370,'-2'-17'242,"-3"2"0,3-3-152,-3-3 1,3 3 0,2-4-1,0-2 1,0 0 20,0-1 0,0-10 0,0 2 0,0-5 23,0 0 0,0-5 1,0 3-1,2-3 82,3-1 0,-1-5 1,6 8-1,1 1-121,-2 3 1,4 3 0,-4 4 0,2 2-127,0 1 0,-3 8 1,5-2-24,-2 3 1,-1 3-30,6-2 0,-2 1 0,-2 1 48,-1-1 1,-5 2 0,4 3 68,2 6 0,-3 3 0,2 2 91,1 0 0,-3 2 1,0 3-1,0 7-31,-1 8 1,1-2 0,3 4 0,-3-1 13,-2 1 1,6 6-1,-3-3 1,3 1-1,-3 1 1,2-6 0,-4 5-1,0 3-83,5 1 1,-5 0-1,3 0 1,0 0-21,-3 3 1,6 3-1,-5-5 1,2-1-23,-1-4 0,-4 2 0,4-4 0,1-1-205,-2-1 0,3-1 1,-5-4-1150,2-1-221,-6-1 1105,5 1 0,-10-7 0,-4-4 252,-4-3 1,-4-2 0,-2-2-1,1-1 235,-2-3 0,1 1 0,-7-2 0,-1-2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8T01:14:35.693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0 48 8261,'11'0'887,"0"0"0,3 0-470,5 0 0,1 0 1,6 0-1,2 0-326,2 0 1,2 0 0,1 0-1,2 0-402,2 0 1,1-5 0,-7-1 0,-1 2-1663,-3-4 1973,3 7 0,-12-14 0,5 7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8T01:14:48.586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0 1 7593,'16'0'-8,"0"0"0,-5 5 0,-2 2-41,-3 2 0,2-3 0,-5 4 95,3 2 1,4 2-1,-3 2 1,0 1 129,0-2 0,0 1 1,-3 0-27,1 0 0,2 6 0,-3 4-32,1-2 0,2-1 0,-4-7 0,3 0 53,-3-1 1,4 2-1,1-1 1,-2-1-75,2 1 0,2 0 1,-3 0-1,1 0-97,-2 0 0,6 0 1,0-1-1,0 1-3,-2 1 0,4-2 0,-3 3 0,3 0 38,2-3 1,0 10 0,0-10 0,-1 3 6,2 0 0,-2-4 0,1-1 0,0-3-7,0 3 0,0-1 0,-1 0 0,2-2-9,-1 3 0,-1 1 0,1 2 0,0 0 6,0 0 0,-2-1 0,-1 1 1,-3 1 9,2-2 0,1 6 0,-1 3 0,-2-2 7,3 1 1,-1 1 0,0-5-1,-1 2 19,2-2 0,-1 4 0,0-2 0,-1-1-8,1-3 1,3-1-1,0 0-46,1 0 1,0-2 0,-2 0 0,-2-1 6,-1-1 0,-1 6 0,6-8 1,1 4 4,-2 2 1,-4 5 0,-1 0-1,3-1 5,1-2 1,0-3 0,-1 1 0,-3 0-10,2 0 1,2 0 0,2-1-1,-2 2-1,-3-1 0,3-6 0,-3 1 1,1 1 4,-2 2 0,5-4 1,-6 2-1,1 0 42,1 2 0,-6 0 0,5-2 1,1-1 19,-2 1 0,5 3 0,-5 0-63,-1 1 1,7-2 0,-6-2-1,1-1-31,1 2 0,-2-4 0,3 1 9,-1 2 1,-3 2 0,5 2 8,-3 0 0,-1 0 1,3 0-1,-3-1-1,-2 2 0,4-7 0,-4 1 0,0 1 7,0 2 0,5 2 0,-3 0-12,0 0 1,0-2 0,-6-2 0,3-1-2,-3 2 1,4-5 0,1 3-18,0 1 0,-3 2 13,6 2 1,-5-2 0,2-2 5,-1-1 0,3 0 0,-2 3 0,-1-2-6,0-2 0,0-4 0,-1 5 10,4 1 0,-1 2 0,0 2 14,-3 0 0,5-6 0,-4 1-14,2 1 0,-3-3 0,4 2-19,2 1 1,-3-3 0,2 0 3,1-2 1,-3 3 0,0-2-1,0-2-27,0 1 0,-4 1 1,3-3-1,1 4 8,0-1 1,-4 5 0,4-6 0,0 2 74,0 3 0,-3 3 1,2 0-1,1-1-14,-1-3 0,-2 3 1,5-5-1,-1 1-21,-1 1 0,3-6 0,-4 6 1,0-1-84,5-1 1,-4 4 0,1-6 60,2 1 0,2 1 0,1 4 0,-3-5-9,-2-1 1,1 4 0,3-4-8,-3 2 1,3-6 0,-5 4 0,1-2 2,1 1 1,-1 1 0,6-3 0,-2 3 3,-3 2 1,3-4 0,-3 4 0,3-1-24,2 1 1,-6-5 0,1 3 31,1 0 1,3-5 0,0 3 17,1-3 0,0-2 1,0 0 9,0 0 1,-2-2-1,-2-2 1,-2-1-16,3 1 0,-5 3 1,4 1-1,0 0 9,2 0 1,-4 0 0,1 0-21,2 0 1,1 0 0,2 0 0,-1 0-2,1 0 0,0 0 0,0-2 0,0-2 3,-1-1 1,2-5-1,-2 3 3,1-2 0,5-2 1,0-3-1,-1 4 1,-2 1-1,-2 3 19,-1-4 1,1-3 0,0 1 0,0 3 38,0 2 0,-5 0 1,-1 4-1,2-3-19,2 3 0,1-1 0,-3 0 0,-1 0-1,1 0 0,2 0 1,2 1-6,0-3 1,0 0 0,-1 2-1,2-3-21,-2-2 0,1 1 0,-2-5 0,-1 4-25,-3 2 1,1 1 0,4 5-1,2-2-15,-1-3 0,-6 1 1,1 5-1,1 0 22,2 0 0,2 0 0,0 0-66,0 0 1,-6-6-1,1 2 1,2 0 86,0 2 0,-2 2 0,-2-2 0,0-1 96,0-3 0,1-1-76,6 2 1,0 4 0,-2-7 0,-1 3 0,-3 0 0,1-3 1,4 5-35,1-2 1,0 0 0,0 5-13,0 0 0,-1-2 0,2-2 0,-1-1-11,-1 1 0,1 3 1,2 1-26,3 0 1,-1 0-1,4 0 1,-1 0 33,-4 0 0,-1 0 0,-2 0 0,0 0 20,0 0 0,0 0 1,1 0-1,2 0 36,2 0 1,1-5 0,-6-1 0,0 3 41,-1 1 0,2 2 1,-2 0-23,1 0 0,5 0 0,0 0 0,-1 0-3,-2 0 0,-2 0 0,-1 0 0,3 0-49,3 0 1,-3 0 0,3 0 0,-3 0-41,-3 0 0,7 5 0,-1 1 0,-2-3 22,-2-1 0,0-2 0,1 0 0,1 0 55,2 0 1,0 0-1,-3 0 1,1 0-10,2 0 0,0 0 0,-4 0 0,-2 0 4,1 0 1,0 0-1,0 1 1,0 3-16,-1 1 1,2 2 0,-2-3 0,1 1-36,0-2 0,0 5 0,0-1 1,-1 0 16,2 0 0,-1 0 1,-1-4-44,1 3 0,0 1 1,0-3 19,0 0 0,0 7 0,0-4 0,-1 1 26,1-2 0,1 5 0,-2-4-1,1 2 1,0-6 0,0 3 0,0-3 6,-1 3 1,2-5 0,-2 5 0,1-5-14,0-1 0,0 5 1,0 1-1,-1-3-10,2-1 1,2 0 0,0 2-1,-1 0-9,2 0 1,-1 0-1,-3-1 1,0 3-2,-1-3 0,1 4 0,2-1 0,2-3-69,1-1 1,0 3 0,-5 0 0,-1-1 55,2-2 0,-2 4 0,1 3 0,0 2 53,0-1 0,0 2 0,-1 3 0,2 1 34,-1 0 1,-1-6 0,1 1-1,0 2-39,0 0 1,0 4-1,0-2-54,0 1 1,-1 0-1,1 0 1,1 0 1,-2-1 0,-1 2-1,-1-1-19,-3-1 0,-5 0 0,4-3 0,-2-1 23,-4 1 1,2 0 0,-2 1 45,2-3-9,0 1 0,-5 4-20,0 1 0,-5-5 22,0-1 0,-6 1 0,4 4 0,0-3-5,0-2 0,-5-5 0,1 6 1,-3-2-1,-1 4-8,-2-3 1,1-7 0,2 5 0,2-4-29,2 2 1,-1 1 0,-5-3 0,0 3 1,0 1 0,0 1 0,1 4 0,-3-3 44,-3 3 1,3-4-1,-5 1 1,1 1 85,1-2 1,-1 4-1,2-4 1,-1 2-15,2-1 1,-4-4 0,0 3 0,0 0-29,0-1 0,-3-2 0,3 2 0,-1 0-13,2-5 0,-1 0 0,4 1 0,-3 1-65,3-2 1,-4 0-1,1-3 1,3 0-6,2 0 1,1 0 0,0 0 0,-1 0-23,-4 0 1,3 0 0,-3 0 0,3 0 21,2 0 1,0-6 0,0 1 0,0 1-19,0 3 0,-5 1 0,0 0 0,2-2 33,1-4 0,-3 5 1,0-4-1,1 2 13,3 3 1,-4 0-1,0 0 1,1 0 23,2 0 1,-3 0 0,0 0-1,2 0-18,1 0 0,-3 6 1,0 1-1,1 0 23,2 0 0,-3 0 0,0-3 0,2 1-27,1-1 1,0-3-1,-1-1 1,-2 2-35,1 3 1,2-3 0,3 4 0,-1-5-5,0-1 0,-1 2 1,-3 1-1,-1 3 0,2-3 1,1 1 0,0-1 0,-1 3 40,-2-3 0,-2 1 0,3 0 0,-1 0 30,2 0 0,0 3 0,-1-1 0,-1-1-5,2 2 0,1-4 0,2 6 0,0-2-18,0-3 1,1 3-1,-2 0 1,1 0-51,1 0 0,0 0 0,3-4 0,1 3-50,-1-3 1,-2 6 0,-2 0 72,0 0 1,2 0 0,1-6 0,5 5 16,1 0 1,-5-3 27,1 6 1,-3-1-18,-2 7 1,7-7-1,2-1-22,0-2 0,4 5-9,-8-1 1,5 1 0,-2 0 5,1-1 0,0-2 0,4 4 50,-3-3 0,-5 1 0,4 3 55,-2-4 0,6 5 0,-4-7-71,0 1 0,5 5 0,-5-5-43,0 0 0,5 5-2,-3-4 0,-2 4 13,1 2 1,2 1-1,1-4 1,0-1-4,-3-1 1,1-5 0,4 4-48,-5 2 0,4 3 1,-2 0 55,1 1 1,-2 0-1,0 0 100,1 0 0,3 0 0,1 0-46,0-1 0,0 1-29,0 1 1,0-2-41,0 1 1,0 0 0,0 0-2,0 0 1,0-5 0,0-1 0,1 1-11,4-2 1,-2 4 20,2-2 1,-1 3-1,-1 2-13,2 0 0,5-5 0,-4-1-39,-3 2 1,4-3 0,1 2 32,1 1 0,-6 2 22,3 2 0,0 0 5,0 0 0,4 0 20,-5 0 1,6-1-1,-4 1-4,2 1 1,-6-7 0,3 1-1,-3-1-15,3-1 1,-3 5 0,6-4-10,-2 5 1,0-4 0,-3-1 36,1 2 0,5 2 1,-3 2 15,2 0 1,0 0 0,3 0-30,-1-1 1,-1 2-1,5-1 1,-3-2-19,-1-4 1,-2 4-1,3-3 1,-2 1-1,3-1 1,-5 3-1,1-4 1,0 5-11,0 0 0,-3 1 1,2 1-1,1-2 21,0 1 0,-4 0 0,4 0 0,0-2-7,-1-4 1,-2 5 0,4-5-42,3 4 1,-5 1 0,3-3 28,1-2 0,1 1 0,-1 3 0,-1-2 29,1-1 1,4 0 12,5 5 1,-3-1 0,3 0 0,-3-3-43,-3-2 0,2-5 0,-2 4 0,1 0-37,0 0 0,0-3 1,0 4-24,-1 2 1,2 1-1,-1-1 46,-1-2 0,1-1 0,0 2 0,0-4 50,0 0 0,-1-5 0,2 5 0,-2-2 19,1 1 1,0-1 0,0-4 0,2 3-27,3 1 0,-3 2 0,4-3 0,-1 1-13,1-2 0,-1 5 1,-4-3-1,3-1-122,2-3 0,0 5 0,-2-1 0,1 1 74,-2 0 1,4-4-1,-2 5 1,-2-1 23,-1-2 1,0 4-1,2-5 1,1 3 79,-2-3 1,0 4 0,1-1 0,1-3-52,-2-1 0,-1 3 0,-1 0 0,3-1 6,1-2 0,1-2 0,-7 0 0,1 0-12,0 0 1,0 0 0,2 2 34,3 2 0,0 0 0,1 5 0,-5 0-20,-4-1 0,2-2 0,0 3 0,0 0-26,-5 0 1,4-6 0,-3 4 3,3 0 1,2-5 0,0 5-17,0 0 0,-5-5 0,-1 3 26,2-3 1,-3 3 0,2 0 25,1-1 0,0 0 1,1-1-1,-2 3-6,1-3 1,-3 0 0,1 1-147,2 1 1,1 2-1,-1-3-312,-1 1 1,-6 0-747,5-5-344,-6 0 0,3 2-1550,-7 3 3063,-7 4 0,-1 7 0,-9 0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8T01:14:49.233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32 0 7703,'-5'16'824,"-1"0"-407,3 0 0,-4-1 0,2 3 0,1 1-116,2 3 0,2 6 1,0-1-1,0 3-118,0 1 0,0 1 0,0-2 1,2-2-48,3-1 1,-1-3-1,4 3 1,0-4-408,-5 0 0,4-11 0,-1 4 1,-1-3-451,2-5 1,-5 6 0,5-5-1839,-1 0 2559,-3-2 0,3-14 0,-6-9 0,0-8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8T01:12:35.18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62 215 7938,'-16'-8'-520,"8"-1"1,3 4 483,3-5 0,2-4 0,2-2 0,3-3 178,6-1 0,2-6 1,2 5-1,2 3-116,4 1 0,-2 3 0,6 3 0,0 7-1,-1 2 1,3 8-1,-4 8 1,-3 8 25,-4 9 1,2 10-1,-13-2 1,-2 2 58,-1 0 0,-2-5 0,-2 3 0,-3-3 234,-5-7 0,-4 0 1,-1-9-1,0-3-54,-1-5 1,1-5 0,-2-7 0,-1-2-55,-3-3 1,-5-5 0,5-11 0,-1-3-324,-1 1 1,3-5-1,4 6 1,3 0-437,3 0 1,-2 2-1,7 4 1,2 1 522,1-1 0,2 1 0,0 0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8T01:14:49.677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 16 7703,'9'-1'212,"-4"-4"1,-1 2 0,1-1 285,5 2 1,5 2-1,0 2 1,1 1-374,0 3 1,5-2-1,2-2 1,0 2-77,0 1 0,0 1 0,-3-5 0,1 2-152,-2 3 1,-1-1 0,-4-3 0,-2 2-21,-2 1 1,-6 7 0,1-1 0,-3 3 56,-2 2 0,-7-1 1,-5 2-1,-6-1 45,-3-1 1,-2 0-1,3-3 1,-1-3 124,2-2 1,1-2-1,3-5 1246,-1 0-1202,0 0 1,9 2 0,7 2-133,9 0 1,10 7 0,2-4-1,0 2-81,2 3 0,-5 2 0,5 2 0,-2 1-60,0-2 1,1 6-1,-7 1 1,0-3 142,-5-2 1,2 1-1,-4 2 1,-2 1 111,1-2 0,-1 4 1,-6 0-1,0 0 151,0 0 1,0-2 0,-2-5-65,-3 0 0,-4-2 0,-9-2 1,-2-3-82,-1-2 0,-7-2 0,2-5 0,-2-2-156,1-2 1,-3 0-1,4-7 1,-2-1-160,1-2 0,4-2 0,7-2 179,1-3 0,-1-3 0,-1-9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20T16:38:47.31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163 265 7904,'-30'0'568,"6"0"649,-1 0-783,7 0-927,-3 0 434,6 0 1,5-8 171,1-7-664,5-6 433,-2-9 0,7-4 50,4 0 68,4-7 0,12 3 0,2-6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20T16:38:48.79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30 133 8086,'-8'0'-905,"-5"0"1226,11 0-281,-4 0 129,6 0 52,0-7 0,0-1-126,0-7 0,6 1 7,4-1 0,3 0 83,2 0-85,6 7-29,-4-5 0,10 7-124,-2-4 136,-4 3-67,7 7 1,-7 0 4,4 0 0,2 7 95,-2 3-146,-4 3 76,0 8 1,-6-3 8,0 6 231,-1 1-245,1 4 1,-7-4 94,-3-1-75,-3 1-4,-2-2 1,-2 3 81,-3-7-53,-3 1-13,-13-5-356,4-7 203,-10-2 1,4-1-154,-7 0 1,6-1-728,-1-9 960,1 3 0,-5-18 0,-1 4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20T16:38:49.76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88 294 8270,'-14'-8'-484,"-1"-5"601,0 5-49,0-7 33,7 7 1,-5-5 0,12 5-75,-4-7 1,3-1-19,2-4 1,7 4 91,2-4-283,11-3 228,-4 7 1,12-10-58,-3 6 1,2 2-14,3 8 1,-2-1-94,-4 6 131,10 0-25,-16 12 1,15 2-25,-13 11 33,-1 9 17,-4 2 0,-2 12-2,-3-4 0,-4 2-9,-6-2 187,0-3-89,0-7 0,-1-1-76,-4-3 316,-3-4-149,-14-13 1,-1 4 177,-6-8-296,0 1 6,-1-5 0,3-1-193,2-4 207,-3 3 1,12-11-265,-4 3-22,4 4 278,8-7-87,1 5 0,7-7 0,0 0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20T16:38:50.63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190 206 8063,'0'-38'-233,"0"2"233,0 7 73,0 0 0,2 6-228,3 3 1,-2 5-28,7 6-21,6 2 126,1 7 0,4 7 207,-7 2-283,1 11 200,0-4 0,0 12-14,-1-3 0,-4 7 20,0 3 0,-7-1 136,2-5 1,-3-1-179,-2-3 1,0 1 169,0-7 0,-5 6-58,0-6-167,-7 1 113,4-5 0,-11-1 68,-1 1-159,-6-7 89,3 5 0,-8-11 6,-3 3 1,3-4-31,-4-1 1,6 0-136,5 0-35,2-6-85,8-2 0,1-9 0,3-1 212,5-1 0,10-7 0,3 3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20T16:38:51.18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89 59 8079,'-15'0'307,"0"0"-176,0 0-106,1 0 1,4-1-162,0-4 399,7 3 22,-4-4 1,15 1-131,7 0-268,0-7 81,13 11 0,-5-11 68,6 7 1,2 0-109,3 5 0,-3 0-49,4 0-21,-4 7 174,-2 1 0,0 7 39,1 0-51,-7 6 1,-2 2 121,-6 6-134,-1 7 0,-6-5 11,-3 3 317,-3-3-182,-2-1 1,-13-6 43,-7 1 1,-6-12 137,-3 1 1,-2-9 474,-4 0-527,4-10 0,-8-4-74,10-11-152,-4 4 1,17-12 54,-4 3 1,1 3-223,4-3 1,4 7 255,11-2-147,0 4 0,6-5 0,2-2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20T16:39:01.06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16 1 7836,'-9'0'515,"3"0"-438,6 0 914,0 0-799,6 0 0,3 5-63,5 0 1,1 1 100,0-1-442,6 3 193,-5 0 1,10 5 117,-6-3-799,6 3 509,-3-5 0,1 5-959,1-3 593,-7 3 193,10-5 364,-12 6 0,5-6 0,-6 6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20T16:39:01.57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177 0 9278,'-8'15'653,"1"0"1,2 6-342,0 3-423,-6 4 147,3 8 0,-7-3 249,0 6-912,1 7 489,-1-7 0,0 8-1003,1-12 606,5-1 535,-4-5 0,5 1 0,-7-1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20T16:39:02.47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280 0 9519,'-9'0'618,"-4"7"1,5 1-685,-6 7 1,-1 1 162,0 4 1,0 2-54,1 8 0,-1-1-95,0 1 0,-4 1-374,-1 3 1,1-3-733,4 3 607,0-3 285,0-8 0,6-3 265,-1-10 0,0 3 0,-5-5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20T16:39:02.63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15 0 9332,'-8'0'763,"2"2"-618,6 3 1,0-2 55,0 7 1,11 4-436,4 6 1,9 6 201,1-1 1,3 1-1438,1-2 1469,0 4 0,7 1 0,2 9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8T01:12:52.338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306 0 7387,'-8'7'611,"-1"-5"-196,4 2 1,2 3-169,-7-1 0,4 6 0,-2-1-111,1 8 1,-5 0-1,2 8 1,-3 4-19,-3 3 0,1 7 0,0-4 0,-1 2-178,1 4 1,0 0-1,0-3 1,1-4-283,3-3 1,-2-9-1,5-4-360,-1-3 1,-3-10 0,5-7 701,-1-9 0,-2-11 0,-6-4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20T16:39:06.58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486 1 6114,'-9'0'327,"3"0"-235,6 0-67,0 0 84,-7 0 71,6 0-82,-6 0 0,6 0 28,-4 0 497,3 0-62,-5 0 280,7 0-381,0 0-45,-6 0-29,4 0-143,-4 0 0,4 1-145,-3 4 0,2-3-173,-7 3 0,5 3 96,-5 2 1,1-2-93,-6 2 0,-1-5-1211,-4 4 642,-3 1 385,-6 5 0,-6-5-993,1-1 584,-7-5 172,4 9 492,-1-12 0,2 12 0,7-11 0,-1 5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20T16:39:06.77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 9680,'0'10'220,"0"0"-559,0-1 174,0 0 281,7 4-103,1-5 0,11 6 18,1 1-616,6 0 384,-3 0 0,6 1-67,1 3 268,-1-2 0,7 17 0,2-3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20T16:39:08.25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15 7849,'8'-6'-325,"5"4"529,-11-4-66,11 12 1,-10-2 188,7 5-177,-7-5 49,4 2 2,-1-6-11,2 7-144,1-6 0,2 7-108,-6-3 1,6-1 249,-1 5-188,3-5 0,2 9 0,0-5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8T01:12:52.515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0 32 7838,'0'-11'332,"0"1"1,2 6-1,3 0 1,5 2-46,4 2 1,7 6 0,0 4-1,4 5-347,1-1 0,1 2 0,1 0 0,-3-1-418,3 0 0,1 0 0,3-1 0,2-2 109,1-2 0,1-7 1,-6 3 368,1-5 0,6 6 0,2 2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8T01:12:52.830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398 1 8267,'0'15'588,"-1"1"0,-3-1-389,-1 0 1,-1 5-1,2 5 1,-3 0-81,-1 2 1,-2 12 0,-6-4 0,-1 2-124,-3-1 1,3 1 0,-5-1 0,0-2-270,-4-2 0,2-6 0,1-2 0,-1-2-129,0-3 1,5-2-1,-1-2 1,3-2-462,2-2 0,5-4 863,-1-7 0,1-7 0,-5-1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D93BB2-0CF2-674C-A455-8A0DAB3DFFE0}" type="datetimeFigureOut">
              <a:rPr lang="en-US" smtClean="0"/>
              <a:t>9/1/22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1B5F32-EE00-0545-A6AA-EA024B23A8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613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7014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0809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Draw the PDF</a:t>
            </a:r>
          </a:p>
          <a:p>
            <a:pPr marL="171450" indent="-171450">
              <a:buFontTx/>
              <a:buChar char="-"/>
            </a:pPr>
            <a:r>
              <a:rPr lang="en-US" dirty="0"/>
              <a:t>Show that with more samples, the PDF “concentrates around mean”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Then argue that, if we sample multiple points from the same PDF, we are likely to get lucky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2464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3066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2975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5669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446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7823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8123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348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680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9/1/22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864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9/1/22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35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9/1/22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237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2851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619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4E38F9-AF6C-4941-9980-A5BFFCFC0FDD}" type="datetimeFigureOut">
              <a:rPr lang="en-US" smtClean="0"/>
              <a:t>9/1/22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070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58.xml"/><Relationship Id="rId21" Type="http://schemas.openxmlformats.org/officeDocument/2006/relationships/customXml" Target="../ink/ink10.xml"/><Relationship Id="rId42" Type="http://schemas.openxmlformats.org/officeDocument/2006/relationships/image" Target="../media/image34.png"/><Relationship Id="rId63" Type="http://schemas.openxmlformats.org/officeDocument/2006/relationships/customXml" Target="../ink/ink31.xml"/><Relationship Id="rId84" Type="http://schemas.openxmlformats.org/officeDocument/2006/relationships/image" Target="../media/image56.png"/><Relationship Id="rId138" Type="http://schemas.openxmlformats.org/officeDocument/2006/relationships/image" Target="../media/image84.png"/><Relationship Id="rId107" Type="http://schemas.openxmlformats.org/officeDocument/2006/relationships/customXml" Target="../ink/ink53.xml"/><Relationship Id="rId11" Type="http://schemas.openxmlformats.org/officeDocument/2006/relationships/customXml" Target="../ink/ink5.xml"/><Relationship Id="rId32" Type="http://schemas.openxmlformats.org/officeDocument/2006/relationships/image" Target="../media/image29.png"/><Relationship Id="rId53" Type="http://schemas.openxmlformats.org/officeDocument/2006/relationships/customXml" Target="../ink/ink26.xml"/><Relationship Id="rId74" Type="http://schemas.openxmlformats.org/officeDocument/2006/relationships/image" Target="../media/image51.png"/><Relationship Id="rId128" Type="http://schemas.openxmlformats.org/officeDocument/2006/relationships/image" Target="../media/image78.png"/><Relationship Id="rId5" Type="http://schemas.openxmlformats.org/officeDocument/2006/relationships/customXml" Target="../ink/ink2.xml"/><Relationship Id="rId90" Type="http://schemas.openxmlformats.org/officeDocument/2006/relationships/image" Target="../media/image59.png"/><Relationship Id="rId95" Type="http://schemas.openxmlformats.org/officeDocument/2006/relationships/customXml" Target="../ink/ink47.xml"/><Relationship Id="rId22" Type="http://schemas.openxmlformats.org/officeDocument/2006/relationships/image" Target="../media/image23.png"/><Relationship Id="rId27" Type="http://schemas.openxmlformats.org/officeDocument/2006/relationships/customXml" Target="../ink/ink13.xml"/><Relationship Id="rId43" Type="http://schemas.openxmlformats.org/officeDocument/2006/relationships/customXml" Target="../ink/ink21.xml"/><Relationship Id="rId48" Type="http://schemas.openxmlformats.org/officeDocument/2006/relationships/image" Target="../media/image37.png"/><Relationship Id="rId64" Type="http://schemas.openxmlformats.org/officeDocument/2006/relationships/image" Target="../media/image46.png"/><Relationship Id="rId69" Type="http://schemas.openxmlformats.org/officeDocument/2006/relationships/customXml" Target="../ink/ink34.xml"/><Relationship Id="rId113" Type="http://schemas.openxmlformats.org/officeDocument/2006/relationships/customXml" Target="../ink/ink56.xml"/><Relationship Id="rId118" Type="http://schemas.openxmlformats.org/officeDocument/2006/relationships/image" Target="../media/image75.png"/><Relationship Id="rId134" Type="http://schemas.openxmlformats.org/officeDocument/2006/relationships/image" Target="../media/image82.png"/><Relationship Id="rId139" Type="http://schemas.openxmlformats.org/officeDocument/2006/relationships/customXml" Target="../ink/ink68.xml"/><Relationship Id="rId80" Type="http://schemas.openxmlformats.org/officeDocument/2006/relationships/image" Target="../media/image54.png"/><Relationship Id="rId85" Type="http://schemas.openxmlformats.org/officeDocument/2006/relationships/customXml" Target="../ink/ink42.xml"/><Relationship Id="rId12" Type="http://schemas.openxmlformats.org/officeDocument/2006/relationships/image" Target="../media/image18.png"/><Relationship Id="rId17" Type="http://schemas.openxmlformats.org/officeDocument/2006/relationships/customXml" Target="../ink/ink8.xml"/><Relationship Id="rId33" Type="http://schemas.openxmlformats.org/officeDocument/2006/relationships/customXml" Target="../ink/ink16.xml"/><Relationship Id="rId38" Type="http://schemas.openxmlformats.org/officeDocument/2006/relationships/image" Target="../media/image32.png"/><Relationship Id="rId59" Type="http://schemas.openxmlformats.org/officeDocument/2006/relationships/customXml" Target="../ink/ink29.xml"/><Relationship Id="rId103" Type="http://schemas.openxmlformats.org/officeDocument/2006/relationships/customXml" Target="../ink/ink51.xml"/><Relationship Id="rId108" Type="http://schemas.openxmlformats.org/officeDocument/2006/relationships/image" Target="../media/image69.png"/><Relationship Id="rId129" Type="http://schemas.openxmlformats.org/officeDocument/2006/relationships/customXml" Target="../ink/ink63.xml"/><Relationship Id="rId54" Type="http://schemas.openxmlformats.org/officeDocument/2006/relationships/image" Target="../media/image41.png"/><Relationship Id="rId70" Type="http://schemas.openxmlformats.org/officeDocument/2006/relationships/image" Target="../media/image49.png"/><Relationship Id="rId75" Type="http://schemas.openxmlformats.org/officeDocument/2006/relationships/customXml" Target="../ink/ink37.xml"/><Relationship Id="rId91" Type="http://schemas.openxmlformats.org/officeDocument/2006/relationships/customXml" Target="../ink/ink45.xml"/><Relationship Id="rId96" Type="http://schemas.openxmlformats.org/officeDocument/2006/relationships/image" Target="../media/image63.png"/><Relationship Id="rId140" Type="http://schemas.openxmlformats.org/officeDocument/2006/relationships/image" Target="../media/image85.png"/><Relationship Id="rId145" Type="http://schemas.openxmlformats.org/officeDocument/2006/relationships/customXml" Target="../ink/ink7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23" Type="http://schemas.openxmlformats.org/officeDocument/2006/relationships/customXml" Target="../ink/ink11.xml"/><Relationship Id="rId28" Type="http://schemas.openxmlformats.org/officeDocument/2006/relationships/image" Target="../media/image27.png"/><Relationship Id="rId49" Type="http://schemas.openxmlformats.org/officeDocument/2006/relationships/customXml" Target="../ink/ink24.xml"/><Relationship Id="rId114" Type="http://schemas.openxmlformats.org/officeDocument/2006/relationships/image" Target="../media/image73.png"/><Relationship Id="rId119" Type="http://schemas.openxmlformats.org/officeDocument/2006/relationships/customXml" Target="../ink/ink59.xml"/><Relationship Id="rId44" Type="http://schemas.openxmlformats.org/officeDocument/2006/relationships/image" Target="../media/image35.png"/><Relationship Id="rId60" Type="http://schemas.openxmlformats.org/officeDocument/2006/relationships/image" Target="../media/image44.png"/><Relationship Id="rId65" Type="http://schemas.openxmlformats.org/officeDocument/2006/relationships/customXml" Target="../ink/ink32.xml"/><Relationship Id="rId81" Type="http://schemas.openxmlformats.org/officeDocument/2006/relationships/customXml" Target="../ink/ink40.xml"/><Relationship Id="rId86" Type="http://schemas.openxmlformats.org/officeDocument/2006/relationships/image" Target="../media/image57.png"/><Relationship Id="rId130" Type="http://schemas.openxmlformats.org/officeDocument/2006/relationships/image" Target="../media/image25.png"/><Relationship Id="rId135" Type="http://schemas.openxmlformats.org/officeDocument/2006/relationships/customXml" Target="../ink/ink66.xml"/><Relationship Id="rId13" Type="http://schemas.openxmlformats.org/officeDocument/2006/relationships/customXml" Target="../ink/ink6.xml"/><Relationship Id="rId18" Type="http://schemas.openxmlformats.org/officeDocument/2006/relationships/image" Target="../media/image21.png"/><Relationship Id="rId39" Type="http://schemas.openxmlformats.org/officeDocument/2006/relationships/customXml" Target="../ink/ink19.xml"/><Relationship Id="rId109" Type="http://schemas.openxmlformats.org/officeDocument/2006/relationships/customXml" Target="../ink/ink54.xml"/><Relationship Id="rId34" Type="http://schemas.openxmlformats.org/officeDocument/2006/relationships/image" Target="../media/image30.png"/><Relationship Id="rId50" Type="http://schemas.openxmlformats.org/officeDocument/2006/relationships/image" Target="../media/image38.png"/><Relationship Id="rId55" Type="http://schemas.openxmlformats.org/officeDocument/2006/relationships/customXml" Target="../ink/ink27.xml"/><Relationship Id="rId76" Type="http://schemas.openxmlformats.org/officeDocument/2006/relationships/image" Target="../media/image52.png"/><Relationship Id="rId97" Type="http://schemas.openxmlformats.org/officeDocument/2006/relationships/customXml" Target="../ink/ink48.xml"/><Relationship Id="rId104" Type="http://schemas.openxmlformats.org/officeDocument/2006/relationships/image" Target="../media/image67.png"/><Relationship Id="rId120" Type="http://schemas.openxmlformats.org/officeDocument/2006/relationships/image" Target="../media/image76.png"/><Relationship Id="rId141" Type="http://schemas.openxmlformats.org/officeDocument/2006/relationships/customXml" Target="../ink/ink69.xml"/><Relationship Id="rId146" Type="http://schemas.openxmlformats.org/officeDocument/2006/relationships/image" Target="../media/image88.png"/><Relationship Id="rId7" Type="http://schemas.openxmlformats.org/officeDocument/2006/relationships/customXml" Target="../ink/ink3.xml"/><Relationship Id="rId71" Type="http://schemas.openxmlformats.org/officeDocument/2006/relationships/customXml" Target="../ink/ink35.xml"/><Relationship Id="rId92" Type="http://schemas.openxmlformats.org/officeDocument/2006/relationships/image" Target="../media/image61.png"/><Relationship Id="rId2" Type="http://schemas.openxmlformats.org/officeDocument/2006/relationships/image" Target="../media/image13.png"/><Relationship Id="rId29" Type="http://schemas.openxmlformats.org/officeDocument/2006/relationships/customXml" Target="../ink/ink14.xml"/><Relationship Id="rId24" Type="http://schemas.openxmlformats.org/officeDocument/2006/relationships/image" Target="../media/image24.png"/><Relationship Id="rId40" Type="http://schemas.openxmlformats.org/officeDocument/2006/relationships/image" Target="../media/image33.png"/><Relationship Id="rId45" Type="http://schemas.openxmlformats.org/officeDocument/2006/relationships/customXml" Target="../ink/ink22.xml"/><Relationship Id="rId66" Type="http://schemas.openxmlformats.org/officeDocument/2006/relationships/image" Target="../media/image47.png"/><Relationship Id="rId87" Type="http://schemas.openxmlformats.org/officeDocument/2006/relationships/customXml" Target="../ink/ink43.xml"/><Relationship Id="rId110" Type="http://schemas.openxmlformats.org/officeDocument/2006/relationships/image" Target="../media/image71.png"/><Relationship Id="rId115" Type="http://schemas.openxmlformats.org/officeDocument/2006/relationships/customXml" Target="../ink/ink57.xml"/><Relationship Id="rId131" Type="http://schemas.openxmlformats.org/officeDocument/2006/relationships/customXml" Target="../ink/ink64.xml"/><Relationship Id="rId136" Type="http://schemas.openxmlformats.org/officeDocument/2006/relationships/image" Target="../media/image83.png"/><Relationship Id="rId61" Type="http://schemas.openxmlformats.org/officeDocument/2006/relationships/customXml" Target="../ink/ink30.xml"/><Relationship Id="rId82" Type="http://schemas.openxmlformats.org/officeDocument/2006/relationships/image" Target="../media/image55.png"/><Relationship Id="rId19" Type="http://schemas.openxmlformats.org/officeDocument/2006/relationships/customXml" Target="../ink/ink9.xml"/><Relationship Id="rId14" Type="http://schemas.openxmlformats.org/officeDocument/2006/relationships/image" Target="../media/image19.png"/><Relationship Id="rId30" Type="http://schemas.openxmlformats.org/officeDocument/2006/relationships/image" Target="../media/image28.png"/><Relationship Id="rId35" Type="http://schemas.openxmlformats.org/officeDocument/2006/relationships/customXml" Target="../ink/ink17.xml"/><Relationship Id="rId56" Type="http://schemas.openxmlformats.org/officeDocument/2006/relationships/image" Target="../media/image42.png"/><Relationship Id="rId77" Type="http://schemas.openxmlformats.org/officeDocument/2006/relationships/customXml" Target="../ink/ink38.xml"/><Relationship Id="rId100" Type="http://schemas.openxmlformats.org/officeDocument/2006/relationships/image" Target="../media/image65.png"/><Relationship Id="rId105" Type="http://schemas.openxmlformats.org/officeDocument/2006/relationships/customXml" Target="../ink/ink52.xml"/><Relationship Id="rId126" Type="http://schemas.openxmlformats.org/officeDocument/2006/relationships/image" Target="../media/image40.png"/><Relationship Id="rId147" Type="http://schemas.openxmlformats.org/officeDocument/2006/relationships/customXml" Target="../ink/ink72.xml"/><Relationship Id="rId8" Type="http://schemas.openxmlformats.org/officeDocument/2006/relationships/image" Target="../media/image16.png"/><Relationship Id="rId51" Type="http://schemas.openxmlformats.org/officeDocument/2006/relationships/customXml" Target="../ink/ink25.xml"/><Relationship Id="rId72" Type="http://schemas.openxmlformats.org/officeDocument/2006/relationships/image" Target="../media/image50.png"/><Relationship Id="rId93" Type="http://schemas.openxmlformats.org/officeDocument/2006/relationships/customXml" Target="../ink/ink46.xml"/><Relationship Id="rId98" Type="http://schemas.openxmlformats.org/officeDocument/2006/relationships/image" Target="../media/image64.png"/><Relationship Id="rId121" Type="http://schemas.openxmlformats.org/officeDocument/2006/relationships/customXml" Target="../ink/ink60.xml"/><Relationship Id="rId142" Type="http://schemas.openxmlformats.org/officeDocument/2006/relationships/image" Target="../media/image86.png"/><Relationship Id="rId3" Type="http://schemas.openxmlformats.org/officeDocument/2006/relationships/customXml" Target="../ink/ink1.xml"/><Relationship Id="rId25" Type="http://schemas.openxmlformats.org/officeDocument/2006/relationships/customXml" Target="../ink/ink12.xml"/><Relationship Id="rId46" Type="http://schemas.openxmlformats.org/officeDocument/2006/relationships/image" Target="../media/image36.png"/><Relationship Id="rId67" Type="http://schemas.openxmlformats.org/officeDocument/2006/relationships/customXml" Target="../ink/ink33.xml"/><Relationship Id="rId116" Type="http://schemas.openxmlformats.org/officeDocument/2006/relationships/image" Target="../media/image74.png"/><Relationship Id="rId137" Type="http://schemas.openxmlformats.org/officeDocument/2006/relationships/customXml" Target="../ink/ink67.xml"/><Relationship Id="rId20" Type="http://schemas.openxmlformats.org/officeDocument/2006/relationships/image" Target="../media/image22.png"/><Relationship Id="rId41" Type="http://schemas.openxmlformats.org/officeDocument/2006/relationships/customXml" Target="../ink/ink20.xml"/><Relationship Id="rId62" Type="http://schemas.openxmlformats.org/officeDocument/2006/relationships/image" Target="../media/image45.png"/><Relationship Id="rId83" Type="http://schemas.openxmlformats.org/officeDocument/2006/relationships/customXml" Target="../ink/ink41.xml"/><Relationship Id="rId88" Type="http://schemas.openxmlformats.org/officeDocument/2006/relationships/image" Target="../media/image58.png"/><Relationship Id="rId111" Type="http://schemas.openxmlformats.org/officeDocument/2006/relationships/customXml" Target="../ink/ink55.xml"/><Relationship Id="rId132" Type="http://schemas.openxmlformats.org/officeDocument/2006/relationships/image" Target="../media/image81.png"/><Relationship Id="rId15" Type="http://schemas.openxmlformats.org/officeDocument/2006/relationships/customXml" Target="../ink/ink7.xml"/><Relationship Id="rId36" Type="http://schemas.openxmlformats.org/officeDocument/2006/relationships/image" Target="../media/image31.png"/><Relationship Id="rId57" Type="http://schemas.openxmlformats.org/officeDocument/2006/relationships/customXml" Target="../ink/ink28.xml"/><Relationship Id="rId106" Type="http://schemas.openxmlformats.org/officeDocument/2006/relationships/image" Target="../media/image68.png"/><Relationship Id="rId127" Type="http://schemas.openxmlformats.org/officeDocument/2006/relationships/customXml" Target="../ink/ink62.xml"/><Relationship Id="rId10" Type="http://schemas.openxmlformats.org/officeDocument/2006/relationships/image" Target="../media/image17.png"/><Relationship Id="rId31" Type="http://schemas.openxmlformats.org/officeDocument/2006/relationships/customXml" Target="../ink/ink15.xml"/><Relationship Id="rId52" Type="http://schemas.openxmlformats.org/officeDocument/2006/relationships/image" Target="../media/image39.png"/><Relationship Id="rId73" Type="http://schemas.openxmlformats.org/officeDocument/2006/relationships/customXml" Target="../ink/ink36.xml"/><Relationship Id="rId78" Type="http://schemas.openxmlformats.org/officeDocument/2006/relationships/image" Target="../media/image53.png"/><Relationship Id="rId94" Type="http://schemas.openxmlformats.org/officeDocument/2006/relationships/image" Target="../media/image62.png"/><Relationship Id="rId99" Type="http://schemas.openxmlformats.org/officeDocument/2006/relationships/customXml" Target="../ink/ink49.xml"/><Relationship Id="rId101" Type="http://schemas.openxmlformats.org/officeDocument/2006/relationships/customXml" Target="../ink/ink50.xml"/><Relationship Id="rId122" Type="http://schemas.openxmlformats.org/officeDocument/2006/relationships/image" Target="../media/image77.png"/><Relationship Id="rId143" Type="http://schemas.openxmlformats.org/officeDocument/2006/relationships/customXml" Target="../ink/ink70.xml"/><Relationship Id="rId148" Type="http://schemas.openxmlformats.org/officeDocument/2006/relationships/image" Target="../media/image89.png"/><Relationship Id="rId4" Type="http://schemas.openxmlformats.org/officeDocument/2006/relationships/image" Target="../media/image14.png"/><Relationship Id="rId9" Type="http://schemas.openxmlformats.org/officeDocument/2006/relationships/customXml" Target="../ink/ink4.xml"/><Relationship Id="rId26" Type="http://schemas.openxmlformats.org/officeDocument/2006/relationships/image" Target="../media/image26.png"/><Relationship Id="rId47" Type="http://schemas.openxmlformats.org/officeDocument/2006/relationships/customXml" Target="../ink/ink23.xml"/><Relationship Id="rId68" Type="http://schemas.openxmlformats.org/officeDocument/2006/relationships/image" Target="../media/image48.png"/><Relationship Id="rId89" Type="http://schemas.openxmlformats.org/officeDocument/2006/relationships/customXml" Target="../ink/ink44.xml"/><Relationship Id="rId112" Type="http://schemas.openxmlformats.org/officeDocument/2006/relationships/image" Target="../media/image72.png"/><Relationship Id="rId133" Type="http://schemas.openxmlformats.org/officeDocument/2006/relationships/customXml" Target="../ink/ink65.xml"/><Relationship Id="rId16" Type="http://schemas.openxmlformats.org/officeDocument/2006/relationships/image" Target="../media/image20.png"/><Relationship Id="rId37" Type="http://schemas.openxmlformats.org/officeDocument/2006/relationships/customXml" Target="../ink/ink18.xml"/><Relationship Id="rId58" Type="http://schemas.openxmlformats.org/officeDocument/2006/relationships/image" Target="../media/image43.png"/><Relationship Id="rId79" Type="http://schemas.openxmlformats.org/officeDocument/2006/relationships/customXml" Target="../ink/ink39.xml"/><Relationship Id="rId102" Type="http://schemas.openxmlformats.org/officeDocument/2006/relationships/image" Target="../media/image66.png"/><Relationship Id="rId123" Type="http://schemas.openxmlformats.org/officeDocument/2006/relationships/customXml" Target="../ink/ink61.xml"/><Relationship Id="rId144" Type="http://schemas.openxmlformats.org/officeDocument/2006/relationships/image" Target="../media/image8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zchen.com/probability-cheatsheet" TargetMode="External"/><Relationship Id="rId2" Type="http://schemas.openxmlformats.org/officeDocument/2006/relationships/hyperlink" Target="https://piazza.com/wustl/fall2022/cse417t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0.png"/><Relationship Id="rId4" Type="http://schemas.openxmlformats.org/officeDocument/2006/relationships/image" Target="../media/image16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0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tif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tiff"/><Relationship Id="rId4" Type="http://schemas.openxmlformats.org/officeDocument/2006/relationships/image" Target="../media/image11.tif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78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8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0.png"/><Relationship Id="rId4" Type="http://schemas.openxmlformats.org/officeDocument/2006/relationships/image" Target="../media/image82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0.png"/><Relationship Id="rId2" Type="http://schemas.openxmlformats.org/officeDocument/2006/relationships/image" Target="../media/image8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0.png"/><Relationship Id="rId4" Type="http://schemas.openxmlformats.org/officeDocument/2006/relationships/image" Target="../media/image10.tiff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0.png"/><Relationship Id="rId2" Type="http://schemas.openxmlformats.org/officeDocument/2006/relationships/image" Target="../media/image88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tif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3" Type="http://schemas.openxmlformats.org/officeDocument/2006/relationships/image" Target="../media/image132.png"/><Relationship Id="rId7" Type="http://schemas.openxmlformats.org/officeDocument/2006/relationships/image" Target="../media/image18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2.png"/><Relationship Id="rId5" Type="http://schemas.openxmlformats.org/officeDocument/2006/relationships/image" Target="../media/image163.png"/><Relationship Id="rId10" Type="http://schemas.openxmlformats.org/officeDocument/2006/relationships/image" Target="../media/image210.png"/><Relationship Id="rId4" Type="http://schemas.openxmlformats.org/officeDocument/2006/relationships/image" Target="../media/image143.png"/><Relationship Id="rId9" Type="http://schemas.openxmlformats.org/officeDocument/2006/relationships/image" Target="../media/image20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2.png"/><Relationship Id="rId5" Type="http://schemas.openxmlformats.org/officeDocument/2006/relationships/image" Target="../media/image151.png"/><Relationship Id="rId4" Type="http://schemas.openxmlformats.org/officeDocument/2006/relationships/image" Target="../media/image14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3764" y="1112635"/>
            <a:ext cx="9798996" cy="23876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CSE 417T</a:t>
            </a:r>
            <a:br>
              <a:rPr lang="en-US" dirty="0"/>
            </a:br>
            <a:r>
              <a:rPr lang="en-US" dirty="0"/>
              <a:t>Introduction to Machine Learning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663764" y="4774414"/>
            <a:ext cx="11528236" cy="1655762"/>
          </a:xfrm>
        </p:spPr>
        <p:txBody>
          <a:bodyPr>
            <a:normAutofit/>
          </a:bodyPr>
          <a:lstStyle/>
          <a:p>
            <a:endParaRPr lang="en-US" dirty="0"/>
          </a:p>
          <a:p>
            <a:pPr algn="l"/>
            <a:r>
              <a:rPr lang="en-US" sz="3600" dirty="0"/>
              <a:t>Instructor: </a:t>
            </a:r>
            <a:r>
              <a:rPr lang="en-US" sz="3600" dirty="0" err="1"/>
              <a:t>Chien</a:t>
            </a:r>
            <a:r>
              <a:rPr lang="en-US" sz="3600" dirty="0"/>
              <a:t>-Ju (CJ) Ho</a:t>
            </a:r>
          </a:p>
        </p:txBody>
      </p:sp>
    </p:spTree>
    <p:extLst>
      <p:ext uri="{BB962C8B-B14F-4D97-AF65-F5344CB8AC3E}">
        <p14:creationId xmlns:p14="http://schemas.microsoft.com/office/powerpoint/2010/main" val="12830641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C5D77E-0DF0-B540-988C-5A1C0DEB9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Perceptron Learning Algorithm (PLA)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E05E4A1-1749-3C48-9303-D480A2FE849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Theorem (informal):</a:t>
                </a:r>
              </a:p>
              <a:p>
                <a:pPr lvl="1"/>
                <a:r>
                  <a:rPr lang="en-US" dirty="0"/>
                  <a:t>If a dataset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 is linearly separable, PLA find a linear separator that separates the data in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 within a finite number of steps. 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You will prove the above theorem in HW0 / HW1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E05E4A1-1749-3C48-9303-D480A2FE849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220503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5F7E47-8440-4742-A272-8859F5BA8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Perceptron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A0DCFE-C49B-3D47-A9EF-548F1751A4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Graphical Representation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Deep learning (neural network with many layers)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3E91B4-CDDA-6241-8CF7-DC6708D165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0138" y="2476895"/>
            <a:ext cx="2467066" cy="1498482"/>
          </a:xfrm>
          <a:prstGeom prst="rect">
            <a:avLst/>
          </a:prstGeom>
        </p:spPr>
      </p:pic>
      <p:pic>
        <p:nvPicPr>
          <p:cNvPr id="1026" name="Picture 2" descr="Deep Neural Networks">
            <a:extLst>
              <a:ext uri="{FF2B5EF4-FFF2-40B4-BE49-F238E27FC236}">
                <a16:creationId xmlns:a16="http://schemas.microsoft.com/office/drawing/2014/main" id="{044B2874-1310-6E47-9A44-522E5A1B8C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507" y="5009606"/>
            <a:ext cx="2822328" cy="1694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726F14D-525A-A44C-9F9D-EE68E92087F9}"/>
              </a:ext>
            </a:extLst>
          </p:cNvPr>
          <p:cNvSpPr txBox="1"/>
          <p:nvPr/>
        </p:nvSpPr>
        <p:spPr>
          <a:xfrm>
            <a:off x="4824680" y="2405717"/>
            <a:ext cx="49367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Inspired by </a:t>
            </a:r>
            <a:r>
              <a:rPr lang="en-US" sz="2400" dirty="0">
                <a:solidFill>
                  <a:schemeClr val="accent1"/>
                </a:solidFill>
              </a:rPr>
              <a:t>neurons</a:t>
            </a:r>
            <a:r>
              <a:rPr lang="en-US" sz="2400" dirty="0"/>
              <a:t>:</a:t>
            </a:r>
          </a:p>
          <a:p>
            <a:r>
              <a:rPr lang="en-US" sz="2400" dirty="0"/>
              <a:t>The output signal is triggered when the weighted combination of the inputs is larger than some threshold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15EEACB-F699-8746-B064-563246825D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3885" y="5115708"/>
            <a:ext cx="2704012" cy="1599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534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1A0AA-0B1F-DE47-B0FB-E31582E65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Notations in This Course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6F4004C-8596-1043-A08B-7406967CAC3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849496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D</a:t>
                </a:r>
                <a:r>
                  <a:rPr lang="en-US" b="0" dirty="0"/>
                  <a:t>ata point with augmented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b="0" dirty="0"/>
                  <a:t>: 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 </a:t>
                </a:r>
              </a:p>
              <a:p>
                <a:pPr lvl="1"/>
                <a:r>
                  <a:rPr lang="en-US" b="0" dirty="0"/>
                  <a:t>We often use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b="0" dirty="0"/>
                  <a:t> to specify the dimension of data points</a:t>
                </a:r>
              </a:p>
              <a:p>
                <a:pPr lvl="1"/>
                <a:r>
                  <a:rPr lang="en-US" b="0" dirty="0"/>
                  <a:t>We augment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b="0" dirty="0"/>
                  <a:t> for each data point</a:t>
                </a:r>
              </a:p>
              <a:p>
                <a:endParaRPr lang="en-US" b="0" dirty="0"/>
              </a:p>
              <a:p>
                <a:r>
                  <a:rPr lang="en-US" b="0" dirty="0"/>
                  <a:t>Dataset: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)}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We often use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to specify the number of data points in the dataset</a:t>
                </a:r>
              </a:p>
              <a:p>
                <a:pPr lvl="2"/>
                <a:endParaRPr lang="en-US" dirty="0"/>
              </a:p>
              <a:p>
                <a:r>
                  <a:rPr lang="en-US" dirty="0"/>
                  <a:t>Hypothesis set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We use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to specify an arbitrary hypothesis</a:t>
                </a:r>
              </a:p>
              <a:p>
                <a:pPr lvl="1"/>
                <a:r>
                  <a:rPr lang="en-US" dirty="0"/>
                  <a:t>We use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to specify the hypothesis output by the learning algorithm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Indicator variable: </a:t>
                </a:r>
              </a:p>
              <a:p>
                <a:endParaRPr lang="en-US" sz="200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𝕝</m:t>
                    </m:r>
                    <m:d>
                      <m:dPr>
                        <m:begChr m:val="["/>
                        <m:endChr m:val="]"/>
                        <m:ctrlPr>
                          <a:rPr lang="en-US" b="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event</m:t>
                        </m:r>
                      </m:e>
                    </m:d>
                    <m: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m:rPr>
                                  <m:sty m:val="p"/>
                                  <m:brk m:alnAt="7"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i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f</m:t>
                              </m:r>
                              <m: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event</m:t>
                              </m:r>
                              <m: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is</m:t>
                              </m:r>
                              <m: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true</m:t>
                              </m:r>
                              <m: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0    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if</m:t>
                              </m:r>
                              <m: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event</m:t>
                              </m:r>
                              <m: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is</m:t>
                              </m:r>
                              <m: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false</m:t>
                              </m:r>
                            </m:e>
                          </m:mr>
                        </m:m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endParaRPr lang="en-US" dirty="0"/>
              </a:p>
              <a:p>
                <a:pPr lvl="2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6F4004C-8596-1043-A08B-7406967CAC3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849496"/>
              </a:xfrm>
              <a:blipFill>
                <a:blip r:embed="rId2"/>
                <a:stretch>
                  <a:fillRect l="-965" t="-3916" b="-28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17CC676D-4013-1B4A-AB3D-C6A66E5F9EDC}"/>
                  </a:ext>
                </a:extLst>
              </p:cNvPr>
              <p:cNvSpPr/>
              <p:nvPr/>
            </p:nvSpPr>
            <p:spPr>
              <a:xfrm>
                <a:off x="6297168" y="5871710"/>
                <a:ext cx="4774577" cy="6651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ea typeface="Cambria Math" panose="02040503050406030204" pitchFamily="18" charset="0"/>
                  </a:rPr>
                  <a:t>Example:</a:t>
                </a:r>
                <a:r>
                  <a:rPr lang="en-US" dirty="0">
                    <a:solidFill>
                      <a:schemeClr val="accent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𝕝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≠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</m:d>
                    <m: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if</m:t>
                              </m:r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</m:d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0    </m:t>
                              </m:r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if</m:t>
                              </m:r>
                              <m: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</m:d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</m:m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17CC676D-4013-1B4A-AB3D-C6A66E5F9E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7168" y="5871710"/>
                <a:ext cx="4774577" cy="665118"/>
              </a:xfrm>
              <a:prstGeom prst="rect">
                <a:avLst/>
              </a:prstGeom>
              <a:blipFill>
                <a:blip r:embed="rId3"/>
                <a:stretch>
                  <a:fillRect l="-796" t="-152830" b="-2264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4C7129C3-4141-464E-CF76-0B23B238613A}"/>
                  </a:ext>
                </a:extLst>
              </p:cNvPr>
              <p:cNvSpPr/>
              <p:nvPr/>
            </p:nvSpPr>
            <p:spPr>
              <a:xfrm>
                <a:off x="8256702" y="1915296"/>
                <a:ext cx="3554297" cy="1066477"/>
              </a:xfrm>
              <a:prstGeom prst="roundRect">
                <a:avLst>
                  <a:gd name="adj" fmla="val 11744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400" dirty="0"/>
                  <a:t>Note that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sz="1400" i="1" dirty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400" i="1" dirty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1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1400" i="1" dirty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1400" i="1" dirty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sz="1400" i="1" dirty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1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 dirty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400" i="1" dirty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sz="1400" dirty="0"/>
                  <a:t> is a column vector; </a:t>
                </a:r>
              </a:p>
              <a:p>
                <a:endParaRPr lang="en-US" sz="1400" dirty="0"/>
              </a:p>
              <a:p>
                <a:r>
                  <a:rPr lang="en-US" sz="1400" dirty="0"/>
                  <a:t>For convenience, we write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sz="1400" i="1" dirty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4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400" i="1" dirty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1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400" i="1" dirty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e>
                    </m:d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4C7129C3-4141-464E-CF76-0B23B23861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6702" y="1915296"/>
                <a:ext cx="3554297" cy="1066477"/>
              </a:xfrm>
              <a:prstGeom prst="roundRect">
                <a:avLst>
                  <a:gd name="adj" fmla="val 11744"/>
                </a:avLst>
              </a:prstGeom>
              <a:blipFill>
                <a:blip r:embed="rId4"/>
                <a:stretch>
                  <a:fillRect b="-58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75910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8747621-F485-EA45-ACFB-EF430C19C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Today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2A36025-F8EC-0043-888F-5FF4C6DBFD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5928528"/>
            <a:ext cx="8041542" cy="83436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 notes are not intended to be comprehensive.</a:t>
            </a:r>
          </a:p>
          <a:p>
            <a:r>
              <a:rPr lang="en-US" dirty="0"/>
              <a:t>Let me know if you spot errors.</a:t>
            </a:r>
          </a:p>
        </p:txBody>
      </p:sp>
    </p:spTree>
    <p:extLst>
      <p:ext uri="{BB962C8B-B14F-4D97-AF65-F5344CB8AC3E}">
        <p14:creationId xmlns:p14="http://schemas.microsoft.com/office/powerpoint/2010/main" val="586949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shot 2017-08-22 20.09.04.png">
            <a:extLst>
              <a:ext uri="{FF2B5EF4-FFF2-40B4-BE49-F238E27FC236}">
                <a16:creationId xmlns:a16="http://schemas.microsoft.com/office/drawing/2014/main" id="{CCD243C8-9E38-C542-9DE8-81B4D74D11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9888" y="-1"/>
            <a:ext cx="8393289" cy="685007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38A542D-16E6-DE40-A11A-1A85E90E7ED2}"/>
              </a:ext>
            </a:extLst>
          </p:cNvPr>
          <p:cNvSpPr/>
          <p:nvPr/>
        </p:nvSpPr>
        <p:spPr>
          <a:xfrm>
            <a:off x="2075934" y="147595"/>
            <a:ext cx="5375189" cy="315291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FF260A-3261-E347-A61D-C361EE1398D7}"/>
              </a:ext>
            </a:extLst>
          </p:cNvPr>
          <p:cNvSpPr txBox="1"/>
          <p:nvPr/>
        </p:nvSpPr>
        <p:spPr>
          <a:xfrm>
            <a:off x="7451123" y="1346887"/>
            <a:ext cx="46001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Given by the learning problem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2F1EBBA-3BB4-734E-8602-3BBFCD69DF8C}"/>
              </a:ext>
            </a:extLst>
          </p:cNvPr>
          <p:cNvSpPr/>
          <p:nvPr/>
        </p:nvSpPr>
        <p:spPr>
          <a:xfrm>
            <a:off x="2850776" y="3351306"/>
            <a:ext cx="3998259" cy="334013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636DB9-A42C-BF4B-84E6-0669B8EE7B46}"/>
              </a:ext>
            </a:extLst>
          </p:cNvPr>
          <p:cNvSpPr txBox="1"/>
          <p:nvPr/>
        </p:nvSpPr>
        <p:spPr>
          <a:xfrm>
            <a:off x="344413" y="4328877"/>
            <a:ext cx="2375971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learning model</a:t>
            </a:r>
          </a:p>
          <a:p>
            <a:r>
              <a:rPr lang="en-US" sz="2800" dirty="0">
                <a:solidFill>
                  <a:srgbClr val="FF0000"/>
                </a:solidFill>
              </a:rPr>
              <a:t>(example:</a:t>
            </a:r>
            <a:br>
              <a:rPr lang="en-US" sz="2800" dirty="0">
                <a:solidFill>
                  <a:srgbClr val="FF0000"/>
                </a:solidFill>
              </a:rPr>
            </a:br>
            <a:r>
              <a:rPr lang="en-US" sz="2800" dirty="0">
                <a:solidFill>
                  <a:srgbClr val="FF0000"/>
                </a:solidFill>
              </a:rPr>
              <a:t> H: Perceptron</a:t>
            </a:r>
          </a:p>
          <a:p>
            <a:r>
              <a:rPr lang="en-US" sz="2800" dirty="0">
                <a:solidFill>
                  <a:srgbClr val="FF0000"/>
                </a:solidFill>
              </a:rPr>
              <a:t> A: PLA)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A3E0215-1FD2-EE4B-93A4-32C33689F7EB}"/>
              </a:ext>
            </a:extLst>
          </p:cNvPr>
          <p:cNvSpPr/>
          <p:nvPr/>
        </p:nvSpPr>
        <p:spPr>
          <a:xfrm>
            <a:off x="7228447" y="4385784"/>
            <a:ext cx="2228703" cy="5232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392E14-27C6-0540-8A2D-7DEBF6AFCF05}"/>
              </a:ext>
            </a:extLst>
          </p:cNvPr>
          <p:cNvSpPr txBox="1"/>
          <p:nvPr/>
        </p:nvSpPr>
        <p:spPr>
          <a:xfrm>
            <a:off x="9485791" y="4403713"/>
            <a:ext cx="26661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Goal </a:t>
            </a:r>
            <a:r>
              <a:rPr lang="en-US" sz="2800">
                <a:solidFill>
                  <a:srgbClr val="FF0000"/>
                </a:solidFill>
              </a:rPr>
              <a:t>of learning?</a:t>
            </a:r>
            <a:endParaRPr 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255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8" grpId="0"/>
      <p:bldP spid="9" grpId="0" animBg="1"/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78C2B6-13D9-974D-9491-D425F6A04C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Formally Characterize the Goal?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C7CB037-B4E2-4840-9A93-2686E90C430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Goal of learning: find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unknown target function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output of the learning algorithm</a:t>
                </a:r>
              </a:p>
              <a:p>
                <a:pPr lvl="1"/>
                <a:r>
                  <a:rPr lang="en-US" dirty="0"/>
                  <a:t>What do we mean by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?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Main idea: </a:t>
                </a:r>
                <a:r>
                  <a:rPr lang="en-US" b="1" dirty="0">
                    <a:solidFill>
                      <a:srgbClr val="C00000"/>
                    </a:solidFill>
                  </a:rPr>
                  <a:t>Generalization</a:t>
                </a:r>
              </a:p>
              <a:p>
                <a:pPr lvl="1"/>
                <a:r>
                  <a:rPr lang="en-US" b="0" dirty="0"/>
                  <a:t>Want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dirty="0"/>
                  <a:t> to make predictions similar to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for </a:t>
                </a:r>
                <a:r>
                  <a:rPr lang="en-US" b="1" dirty="0">
                    <a:solidFill>
                      <a:srgbClr val="C00000"/>
                    </a:solidFill>
                  </a:rPr>
                  <a:t>unseen data points</a:t>
                </a:r>
              </a:p>
              <a:p>
                <a:pPr lvl="1"/>
                <a:endParaRPr lang="en-US" b="1" dirty="0">
                  <a:solidFill>
                    <a:srgbClr val="C00000"/>
                  </a:solidFill>
                </a:endParaRP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C7CB037-B4E2-4840-9A93-2686E90C43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34D52D5-1F3A-8645-BF69-1101009D6B7B}"/>
              </a:ext>
            </a:extLst>
          </p:cNvPr>
          <p:cNvSpPr/>
          <p:nvPr/>
        </p:nvSpPr>
        <p:spPr>
          <a:xfrm>
            <a:off x="838200" y="5210316"/>
            <a:ext cx="4911633" cy="138466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u="sng" dirty="0"/>
              <a:t>Focus of today’s lecture: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Feasibility of learning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Can we achieve generalization?</a:t>
            </a:r>
          </a:p>
        </p:txBody>
      </p:sp>
    </p:spTree>
    <p:extLst>
      <p:ext uri="{BB962C8B-B14F-4D97-AF65-F5344CB8AC3E}">
        <p14:creationId xmlns:p14="http://schemas.microsoft.com/office/powerpoint/2010/main" val="3072775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DD4E9664-A0B9-ED43-B5BC-7CCDCD6EFEE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97975404"/>
              </p:ext>
            </p:extLst>
          </p:nvPr>
        </p:nvGraphicFramePr>
        <p:xfrm>
          <a:off x="4109724" y="334210"/>
          <a:ext cx="1363020" cy="135873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4340">
                  <a:extLst>
                    <a:ext uri="{9D8B030D-6E8A-4147-A177-3AD203B41FA5}">
                      <a16:colId xmlns:a16="http://schemas.microsoft.com/office/drawing/2014/main" val="796359393"/>
                    </a:ext>
                  </a:extLst>
                </a:gridCol>
                <a:gridCol w="454340">
                  <a:extLst>
                    <a:ext uri="{9D8B030D-6E8A-4147-A177-3AD203B41FA5}">
                      <a16:colId xmlns:a16="http://schemas.microsoft.com/office/drawing/2014/main" val="1506664949"/>
                    </a:ext>
                  </a:extLst>
                </a:gridCol>
                <a:gridCol w="454340">
                  <a:extLst>
                    <a:ext uri="{9D8B030D-6E8A-4147-A177-3AD203B41FA5}">
                      <a16:colId xmlns:a16="http://schemas.microsoft.com/office/drawing/2014/main" val="479706774"/>
                    </a:ext>
                  </a:extLst>
                </a:gridCol>
              </a:tblGrid>
              <a:tr h="45291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635463"/>
                  </a:ext>
                </a:extLst>
              </a:tr>
              <a:tr h="45291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4360807"/>
                  </a:ext>
                </a:extLst>
              </a:tr>
              <a:tr h="45291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181470"/>
                  </a:ext>
                </a:extLst>
              </a:tr>
            </a:tbl>
          </a:graphicData>
        </a:graphic>
      </p:graphicFrame>
      <p:graphicFrame>
        <p:nvGraphicFramePr>
          <p:cNvPr id="5" name="Content Placeholder 3">
            <a:extLst>
              <a:ext uri="{FF2B5EF4-FFF2-40B4-BE49-F238E27FC236}">
                <a16:creationId xmlns:a16="http://schemas.microsoft.com/office/drawing/2014/main" id="{5AE653A0-3981-DB4D-ADB3-AD36B699773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24238270"/>
              </p:ext>
            </p:extLst>
          </p:nvPr>
        </p:nvGraphicFramePr>
        <p:xfrm>
          <a:off x="6056199" y="334210"/>
          <a:ext cx="1363020" cy="135873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4340">
                  <a:extLst>
                    <a:ext uri="{9D8B030D-6E8A-4147-A177-3AD203B41FA5}">
                      <a16:colId xmlns:a16="http://schemas.microsoft.com/office/drawing/2014/main" val="796359393"/>
                    </a:ext>
                  </a:extLst>
                </a:gridCol>
                <a:gridCol w="454340">
                  <a:extLst>
                    <a:ext uri="{9D8B030D-6E8A-4147-A177-3AD203B41FA5}">
                      <a16:colId xmlns:a16="http://schemas.microsoft.com/office/drawing/2014/main" val="1506664949"/>
                    </a:ext>
                  </a:extLst>
                </a:gridCol>
                <a:gridCol w="454340">
                  <a:extLst>
                    <a:ext uri="{9D8B030D-6E8A-4147-A177-3AD203B41FA5}">
                      <a16:colId xmlns:a16="http://schemas.microsoft.com/office/drawing/2014/main" val="479706774"/>
                    </a:ext>
                  </a:extLst>
                </a:gridCol>
              </a:tblGrid>
              <a:tr h="45291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635463"/>
                  </a:ext>
                </a:extLst>
              </a:tr>
              <a:tr h="45291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14360807"/>
                  </a:ext>
                </a:extLst>
              </a:tr>
              <a:tr h="45291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181470"/>
                  </a:ext>
                </a:extLst>
              </a:tr>
            </a:tbl>
          </a:graphicData>
        </a:graphic>
      </p:graphicFrame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C1031147-67C0-B247-A396-1C6CEF620D1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81585690"/>
              </p:ext>
            </p:extLst>
          </p:nvPr>
        </p:nvGraphicFramePr>
        <p:xfrm>
          <a:off x="8002674" y="334209"/>
          <a:ext cx="1363020" cy="135873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4340">
                  <a:extLst>
                    <a:ext uri="{9D8B030D-6E8A-4147-A177-3AD203B41FA5}">
                      <a16:colId xmlns:a16="http://schemas.microsoft.com/office/drawing/2014/main" val="796359393"/>
                    </a:ext>
                  </a:extLst>
                </a:gridCol>
                <a:gridCol w="454340">
                  <a:extLst>
                    <a:ext uri="{9D8B030D-6E8A-4147-A177-3AD203B41FA5}">
                      <a16:colId xmlns:a16="http://schemas.microsoft.com/office/drawing/2014/main" val="1506664949"/>
                    </a:ext>
                  </a:extLst>
                </a:gridCol>
                <a:gridCol w="454340">
                  <a:extLst>
                    <a:ext uri="{9D8B030D-6E8A-4147-A177-3AD203B41FA5}">
                      <a16:colId xmlns:a16="http://schemas.microsoft.com/office/drawing/2014/main" val="479706774"/>
                    </a:ext>
                  </a:extLst>
                </a:gridCol>
              </a:tblGrid>
              <a:tr h="45291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635463"/>
                  </a:ext>
                </a:extLst>
              </a:tr>
              <a:tr h="45291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14360807"/>
                  </a:ext>
                </a:extLst>
              </a:tr>
              <a:tr h="45291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181470"/>
                  </a:ext>
                </a:extLst>
              </a:tr>
            </a:tbl>
          </a:graphicData>
        </a:graphic>
      </p:graphicFrame>
      <p:graphicFrame>
        <p:nvGraphicFramePr>
          <p:cNvPr id="7" name="Content Placeholder 3">
            <a:extLst>
              <a:ext uri="{FF2B5EF4-FFF2-40B4-BE49-F238E27FC236}">
                <a16:creationId xmlns:a16="http://schemas.microsoft.com/office/drawing/2014/main" id="{CFFCCE6E-C51E-0648-8478-0250358E634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11012006"/>
              </p:ext>
            </p:extLst>
          </p:nvPr>
        </p:nvGraphicFramePr>
        <p:xfrm>
          <a:off x="4109724" y="2234388"/>
          <a:ext cx="1363020" cy="135873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4340">
                  <a:extLst>
                    <a:ext uri="{9D8B030D-6E8A-4147-A177-3AD203B41FA5}">
                      <a16:colId xmlns:a16="http://schemas.microsoft.com/office/drawing/2014/main" val="796359393"/>
                    </a:ext>
                  </a:extLst>
                </a:gridCol>
                <a:gridCol w="454340">
                  <a:extLst>
                    <a:ext uri="{9D8B030D-6E8A-4147-A177-3AD203B41FA5}">
                      <a16:colId xmlns:a16="http://schemas.microsoft.com/office/drawing/2014/main" val="1506664949"/>
                    </a:ext>
                  </a:extLst>
                </a:gridCol>
                <a:gridCol w="454340">
                  <a:extLst>
                    <a:ext uri="{9D8B030D-6E8A-4147-A177-3AD203B41FA5}">
                      <a16:colId xmlns:a16="http://schemas.microsoft.com/office/drawing/2014/main" val="479706774"/>
                    </a:ext>
                  </a:extLst>
                </a:gridCol>
              </a:tblGrid>
              <a:tr h="45291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635463"/>
                  </a:ext>
                </a:extLst>
              </a:tr>
              <a:tr h="45291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4360807"/>
                  </a:ext>
                </a:extLst>
              </a:tr>
              <a:tr h="45291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181470"/>
                  </a:ext>
                </a:extLst>
              </a:tr>
            </a:tbl>
          </a:graphicData>
        </a:graphic>
      </p:graphicFrame>
      <p:graphicFrame>
        <p:nvGraphicFramePr>
          <p:cNvPr id="8" name="Content Placeholder 3">
            <a:extLst>
              <a:ext uri="{FF2B5EF4-FFF2-40B4-BE49-F238E27FC236}">
                <a16:creationId xmlns:a16="http://schemas.microsoft.com/office/drawing/2014/main" id="{6CCF80D5-464A-6D48-86A1-F8EADE8DB43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66543255"/>
              </p:ext>
            </p:extLst>
          </p:nvPr>
        </p:nvGraphicFramePr>
        <p:xfrm>
          <a:off x="6056199" y="2234388"/>
          <a:ext cx="1363020" cy="135873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4340">
                  <a:extLst>
                    <a:ext uri="{9D8B030D-6E8A-4147-A177-3AD203B41FA5}">
                      <a16:colId xmlns:a16="http://schemas.microsoft.com/office/drawing/2014/main" val="796359393"/>
                    </a:ext>
                  </a:extLst>
                </a:gridCol>
                <a:gridCol w="454340">
                  <a:extLst>
                    <a:ext uri="{9D8B030D-6E8A-4147-A177-3AD203B41FA5}">
                      <a16:colId xmlns:a16="http://schemas.microsoft.com/office/drawing/2014/main" val="1506664949"/>
                    </a:ext>
                  </a:extLst>
                </a:gridCol>
                <a:gridCol w="454340">
                  <a:extLst>
                    <a:ext uri="{9D8B030D-6E8A-4147-A177-3AD203B41FA5}">
                      <a16:colId xmlns:a16="http://schemas.microsoft.com/office/drawing/2014/main" val="479706774"/>
                    </a:ext>
                  </a:extLst>
                </a:gridCol>
              </a:tblGrid>
              <a:tr h="45291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635463"/>
                  </a:ext>
                </a:extLst>
              </a:tr>
              <a:tr h="45291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4360807"/>
                  </a:ext>
                </a:extLst>
              </a:tr>
              <a:tr h="45291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181470"/>
                  </a:ext>
                </a:extLst>
              </a:tr>
            </a:tbl>
          </a:graphicData>
        </a:graphic>
      </p:graphicFrame>
      <p:graphicFrame>
        <p:nvGraphicFramePr>
          <p:cNvPr id="9" name="Content Placeholder 3">
            <a:extLst>
              <a:ext uri="{FF2B5EF4-FFF2-40B4-BE49-F238E27FC236}">
                <a16:creationId xmlns:a16="http://schemas.microsoft.com/office/drawing/2014/main" id="{20BB1ED1-E61A-E348-BB28-3D03F9D6FD5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76057153"/>
              </p:ext>
            </p:extLst>
          </p:nvPr>
        </p:nvGraphicFramePr>
        <p:xfrm>
          <a:off x="8002674" y="2234387"/>
          <a:ext cx="1363020" cy="135873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4340">
                  <a:extLst>
                    <a:ext uri="{9D8B030D-6E8A-4147-A177-3AD203B41FA5}">
                      <a16:colId xmlns:a16="http://schemas.microsoft.com/office/drawing/2014/main" val="796359393"/>
                    </a:ext>
                  </a:extLst>
                </a:gridCol>
                <a:gridCol w="454340">
                  <a:extLst>
                    <a:ext uri="{9D8B030D-6E8A-4147-A177-3AD203B41FA5}">
                      <a16:colId xmlns:a16="http://schemas.microsoft.com/office/drawing/2014/main" val="1506664949"/>
                    </a:ext>
                  </a:extLst>
                </a:gridCol>
                <a:gridCol w="454340">
                  <a:extLst>
                    <a:ext uri="{9D8B030D-6E8A-4147-A177-3AD203B41FA5}">
                      <a16:colId xmlns:a16="http://schemas.microsoft.com/office/drawing/2014/main" val="479706774"/>
                    </a:ext>
                  </a:extLst>
                </a:gridCol>
              </a:tblGrid>
              <a:tr h="45291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635463"/>
                  </a:ext>
                </a:extLst>
              </a:tr>
              <a:tr h="45291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4360807"/>
                  </a:ext>
                </a:extLst>
              </a:tr>
              <a:tr h="45291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181470"/>
                  </a:ext>
                </a:extLst>
              </a:tr>
            </a:tbl>
          </a:graphicData>
        </a:graphic>
      </p:graphicFrame>
      <p:graphicFrame>
        <p:nvGraphicFramePr>
          <p:cNvPr id="10" name="Content Placeholder 3">
            <a:extLst>
              <a:ext uri="{FF2B5EF4-FFF2-40B4-BE49-F238E27FC236}">
                <a16:creationId xmlns:a16="http://schemas.microsoft.com/office/drawing/2014/main" id="{CDF01630-87A2-074B-8E73-701B25FE473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79939250"/>
              </p:ext>
            </p:extLst>
          </p:nvPr>
        </p:nvGraphicFramePr>
        <p:xfrm>
          <a:off x="6737709" y="4906317"/>
          <a:ext cx="1363020" cy="135873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4340">
                  <a:extLst>
                    <a:ext uri="{9D8B030D-6E8A-4147-A177-3AD203B41FA5}">
                      <a16:colId xmlns:a16="http://schemas.microsoft.com/office/drawing/2014/main" val="796359393"/>
                    </a:ext>
                  </a:extLst>
                </a:gridCol>
                <a:gridCol w="454340">
                  <a:extLst>
                    <a:ext uri="{9D8B030D-6E8A-4147-A177-3AD203B41FA5}">
                      <a16:colId xmlns:a16="http://schemas.microsoft.com/office/drawing/2014/main" val="1506664949"/>
                    </a:ext>
                  </a:extLst>
                </a:gridCol>
                <a:gridCol w="454340">
                  <a:extLst>
                    <a:ext uri="{9D8B030D-6E8A-4147-A177-3AD203B41FA5}">
                      <a16:colId xmlns:a16="http://schemas.microsoft.com/office/drawing/2014/main" val="479706774"/>
                    </a:ext>
                  </a:extLst>
                </a:gridCol>
              </a:tblGrid>
              <a:tr h="45291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635463"/>
                  </a:ext>
                </a:extLst>
              </a:tr>
              <a:tr h="45291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14360807"/>
                  </a:ext>
                </a:extLst>
              </a:tr>
              <a:tr h="45291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18147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0959A33-603C-2E4B-9BAC-FFC3D049DBBC}"/>
                  </a:ext>
                </a:extLst>
              </p:cNvPr>
              <p:cNvSpPr txBox="1"/>
              <p:nvPr/>
            </p:nvSpPr>
            <p:spPr>
              <a:xfrm>
                <a:off x="9949149" y="790125"/>
                <a:ext cx="138896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=+1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0959A33-603C-2E4B-9BAC-FFC3D049DB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49149" y="790125"/>
                <a:ext cx="1388962" cy="369332"/>
              </a:xfrm>
              <a:prstGeom prst="rect">
                <a:avLst/>
              </a:prstGeom>
              <a:blipFill>
                <a:blip r:embed="rId2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8B13326-2C6B-EE48-B262-D55E2283FE9D}"/>
                  </a:ext>
                </a:extLst>
              </p:cNvPr>
              <p:cNvSpPr txBox="1"/>
              <p:nvPr/>
            </p:nvSpPr>
            <p:spPr>
              <a:xfrm>
                <a:off x="9949149" y="2710373"/>
                <a:ext cx="138896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=−1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8B13326-2C6B-EE48-B262-D55E2283FE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49149" y="2710373"/>
                <a:ext cx="1388962" cy="369332"/>
              </a:xfrm>
              <a:prstGeom prst="rect">
                <a:avLst/>
              </a:prstGeom>
              <a:blipFill>
                <a:blip r:embed="rId3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0C06488-F775-8B4F-AAD6-CEB0E3867DB7}"/>
                  </a:ext>
                </a:extLst>
              </p:cNvPr>
              <p:cNvSpPr txBox="1"/>
              <p:nvPr/>
            </p:nvSpPr>
            <p:spPr>
              <a:xfrm>
                <a:off x="9578253" y="5401021"/>
                <a:ext cx="138896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= ???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0C06488-F775-8B4F-AAD6-CEB0E3867D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8253" y="5401021"/>
                <a:ext cx="1388962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C87DE87F-69F4-3E48-BE9E-2CFA9B45B849}"/>
              </a:ext>
            </a:extLst>
          </p:cNvPr>
          <p:cNvSpPr/>
          <p:nvPr/>
        </p:nvSpPr>
        <p:spPr>
          <a:xfrm>
            <a:off x="3649579" y="98827"/>
            <a:ext cx="7946857" cy="398245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C8E185B-DD35-C348-840A-1E5EC4C9E4CA}"/>
              </a:ext>
            </a:extLst>
          </p:cNvPr>
          <p:cNvSpPr txBox="1"/>
          <p:nvPr/>
        </p:nvSpPr>
        <p:spPr>
          <a:xfrm>
            <a:off x="595564" y="1686768"/>
            <a:ext cx="25322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Training Dataset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3EE1B32-3E53-1F4E-8410-0D1B8F21C2CE}"/>
              </a:ext>
            </a:extLst>
          </p:cNvPr>
          <p:cNvSpPr txBox="1"/>
          <p:nvPr/>
        </p:nvSpPr>
        <p:spPr>
          <a:xfrm>
            <a:off x="687805" y="5243201"/>
            <a:ext cx="384470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Predict for unseen points</a:t>
            </a:r>
          </a:p>
          <a:p>
            <a:r>
              <a:rPr lang="en-US" sz="2800" dirty="0">
                <a:solidFill>
                  <a:srgbClr val="FF0000"/>
                </a:solidFill>
              </a:rPr>
              <a:t>(Generalization)</a:t>
            </a:r>
          </a:p>
        </p:txBody>
      </p:sp>
    </p:spTree>
    <p:extLst>
      <p:ext uri="{BB962C8B-B14F-4D97-AF65-F5344CB8AC3E}">
        <p14:creationId xmlns:p14="http://schemas.microsoft.com/office/powerpoint/2010/main" val="3210592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6" grpId="0" animBg="1"/>
      <p:bldP spid="17" grpId="0"/>
      <p:bldP spid="1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24CBE24-651D-3E40-A391-DD66E3F3C9CC}"/>
                  </a:ext>
                </a:extLst>
              </p:cNvPr>
              <p:cNvSpPr txBox="1"/>
              <p:nvPr/>
            </p:nvSpPr>
            <p:spPr>
              <a:xfrm>
                <a:off x="8206805" y="343491"/>
                <a:ext cx="3337746" cy="22034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+1 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if</m:t>
                              </m:r>
                              <m:r>
                                <a:rPr lang="en-US" b="0" i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symmetric</m:t>
                              </m:r>
                            </m:e>
                            <m:e>
                              <m:r>
                                <a:rPr lang="en-US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en-US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−1 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otherwise</m:t>
                              </m:r>
                              <m:r>
                                <a:rPr lang="en-US" b="0" i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    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>
                  <a:solidFill>
                    <a:schemeClr val="accent6"/>
                  </a:solidFill>
                </a:endParaRPr>
              </a:p>
              <a:p>
                <a:endParaRPr lang="en-US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↓</m:t>
                      </m:r>
                    </m:oMath>
                  </m:oMathPara>
                </a14:m>
                <a:endParaRPr lang="en-US" dirty="0"/>
              </a:p>
              <a:p>
                <a:pPr algn="ctr"/>
                <a:endParaRPr lang="en-US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/>
                              <m:e/>
                              <m:e/>
                            </m:mr>
                            <m:mr>
                              <m:e/>
                              <m:e/>
                              <m:e/>
                            </m:mr>
                            <m:mr>
                              <m:e/>
                              <m:e/>
                              <m:e/>
                            </m:mr>
                          </m:m>
                        </m:e>
                      </m:d>
                      <m:r>
                        <a:rPr lang="en-US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=+1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24CBE24-651D-3E40-A391-DD66E3F3C9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6805" y="343491"/>
                <a:ext cx="3337746" cy="2203488"/>
              </a:xfrm>
              <a:prstGeom prst="rect">
                <a:avLst/>
              </a:prstGeom>
              <a:blipFill>
                <a:blip r:embed="rId3"/>
                <a:stretch>
                  <a:fillRect l="-12500" t="-62857" b="-20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012C7057-6D43-874E-A09B-7BB9CFD4E09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82193228"/>
              </p:ext>
            </p:extLst>
          </p:nvPr>
        </p:nvGraphicFramePr>
        <p:xfrm>
          <a:off x="9269261" y="1731000"/>
          <a:ext cx="805509" cy="81597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8503">
                  <a:extLst>
                    <a:ext uri="{9D8B030D-6E8A-4147-A177-3AD203B41FA5}">
                      <a16:colId xmlns:a16="http://schemas.microsoft.com/office/drawing/2014/main" val="796359393"/>
                    </a:ext>
                  </a:extLst>
                </a:gridCol>
                <a:gridCol w="268503">
                  <a:extLst>
                    <a:ext uri="{9D8B030D-6E8A-4147-A177-3AD203B41FA5}">
                      <a16:colId xmlns:a16="http://schemas.microsoft.com/office/drawing/2014/main" val="1506664949"/>
                    </a:ext>
                  </a:extLst>
                </a:gridCol>
                <a:gridCol w="268503">
                  <a:extLst>
                    <a:ext uri="{9D8B030D-6E8A-4147-A177-3AD203B41FA5}">
                      <a16:colId xmlns:a16="http://schemas.microsoft.com/office/drawing/2014/main" val="479706774"/>
                    </a:ext>
                  </a:extLst>
                </a:gridCol>
              </a:tblGrid>
              <a:tr h="271993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635463"/>
                  </a:ext>
                </a:extLst>
              </a:tr>
              <a:tr h="271993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4360807"/>
                  </a:ext>
                </a:extLst>
              </a:tr>
              <a:tr h="271993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18147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2989DA3-898F-BD45-9B13-E70642DF08DA}"/>
                  </a:ext>
                </a:extLst>
              </p:cNvPr>
              <p:cNvSpPr txBox="1"/>
              <p:nvPr/>
            </p:nvSpPr>
            <p:spPr>
              <a:xfrm>
                <a:off x="8206805" y="3396624"/>
                <a:ext cx="3337746" cy="22034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+1 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if</m:t>
                              </m:r>
                              <m:r>
                                <a:rPr lang="en-US" b="0" i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top</m:t>
                              </m:r>
                              <m:r>
                                <a:rPr lang="en-US" b="0" i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left</m:t>
                              </m:r>
                              <m:r>
                                <a:rPr lang="en-US" b="0" i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is</m:t>
                              </m:r>
                              <m:r>
                                <a:rPr lang="en-US" b="0" i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white</m:t>
                              </m:r>
                            </m:e>
                            <m:e>
                              <m:r>
                                <a:rPr lang="en-US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en-US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−1 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otherwise</m:t>
                              </m:r>
                              <m:r>
                                <a:rPr lang="en-US" b="0" i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             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>
                  <a:solidFill>
                    <a:schemeClr val="accent6"/>
                  </a:solidFill>
                </a:endParaRPr>
              </a:p>
              <a:p>
                <a:endParaRPr lang="en-US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↓</m:t>
                      </m:r>
                    </m:oMath>
                  </m:oMathPara>
                </a14:m>
                <a:endParaRPr lang="en-US" dirty="0"/>
              </a:p>
              <a:p>
                <a:pPr algn="ctr"/>
                <a:endParaRPr lang="en-US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/>
                              <m:e/>
                              <m:e/>
                            </m:mr>
                            <m:mr>
                              <m:e/>
                              <m:e/>
                              <m:e/>
                            </m:mr>
                            <m:mr>
                              <m:e/>
                              <m:e/>
                              <m:e/>
                            </m:mr>
                          </m:m>
                        </m:e>
                      </m:d>
                      <m:r>
                        <a:rPr lang="en-US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=−1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2989DA3-898F-BD45-9B13-E70642DF08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6805" y="3396624"/>
                <a:ext cx="3337746" cy="2203488"/>
              </a:xfrm>
              <a:prstGeom prst="rect">
                <a:avLst/>
              </a:prstGeom>
              <a:blipFill>
                <a:blip r:embed="rId4"/>
                <a:stretch>
                  <a:fillRect l="-12500" t="-63429" b="-20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9" name="Content Placeholder 3">
            <a:extLst>
              <a:ext uri="{FF2B5EF4-FFF2-40B4-BE49-F238E27FC236}">
                <a16:creationId xmlns:a16="http://schemas.microsoft.com/office/drawing/2014/main" id="{E821031D-0F38-984B-B79D-808FFC79015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13711319"/>
              </p:ext>
            </p:extLst>
          </p:nvPr>
        </p:nvGraphicFramePr>
        <p:xfrm>
          <a:off x="9269261" y="4784133"/>
          <a:ext cx="805509" cy="81597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8503">
                  <a:extLst>
                    <a:ext uri="{9D8B030D-6E8A-4147-A177-3AD203B41FA5}">
                      <a16:colId xmlns:a16="http://schemas.microsoft.com/office/drawing/2014/main" val="796359393"/>
                    </a:ext>
                  </a:extLst>
                </a:gridCol>
                <a:gridCol w="268503">
                  <a:extLst>
                    <a:ext uri="{9D8B030D-6E8A-4147-A177-3AD203B41FA5}">
                      <a16:colId xmlns:a16="http://schemas.microsoft.com/office/drawing/2014/main" val="1506664949"/>
                    </a:ext>
                  </a:extLst>
                </a:gridCol>
                <a:gridCol w="268503">
                  <a:extLst>
                    <a:ext uri="{9D8B030D-6E8A-4147-A177-3AD203B41FA5}">
                      <a16:colId xmlns:a16="http://schemas.microsoft.com/office/drawing/2014/main" val="479706774"/>
                    </a:ext>
                  </a:extLst>
                </a:gridCol>
              </a:tblGrid>
              <a:tr h="271993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635463"/>
                  </a:ext>
                </a:extLst>
              </a:tr>
              <a:tr h="271993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4360807"/>
                  </a:ext>
                </a:extLst>
              </a:tr>
              <a:tr h="271993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181470"/>
                  </a:ext>
                </a:extLst>
              </a:tr>
            </a:tbl>
          </a:graphicData>
        </a:graphic>
      </p:graphicFrame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FB870BE-D66E-6340-855B-7A8E8056F6DD}"/>
              </a:ext>
            </a:extLst>
          </p:cNvPr>
          <p:cNvCxnSpPr>
            <a:cxnSpLocks/>
          </p:cNvCxnSpPr>
          <p:nvPr/>
        </p:nvCxnSpPr>
        <p:spPr>
          <a:xfrm>
            <a:off x="5242246" y="2899611"/>
            <a:ext cx="657476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2BF71E9-AF95-A742-B2DA-15F1D20079FE}"/>
              </a:ext>
            </a:extLst>
          </p:cNvPr>
          <p:cNvSpPr txBox="1"/>
          <p:nvPr/>
        </p:nvSpPr>
        <p:spPr>
          <a:xfrm>
            <a:off x="5242246" y="1214402"/>
            <a:ext cx="18293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</a:rPr>
              <a:t>Hypothesis 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4F51F2B-C6E5-F74C-A910-B86F0C3AE6FB}"/>
              </a:ext>
            </a:extLst>
          </p:cNvPr>
          <p:cNvSpPr txBox="1"/>
          <p:nvPr/>
        </p:nvSpPr>
        <p:spPr>
          <a:xfrm>
            <a:off x="5304161" y="4036703"/>
            <a:ext cx="18293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</a:rPr>
              <a:t>Hypothesis 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1FCB339-7528-CB47-899D-89F9020F93EA}"/>
              </a:ext>
            </a:extLst>
          </p:cNvPr>
          <p:cNvSpPr txBox="1"/>
          <p:nvPr/>
        </p:nvSpPr>
        <p:spPr>
          <a:xfrm>
            <a:off x="5304161" y="6396335"/>
            <a:ext cx="59512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</a:rPr>
              <a:t>You can come up with many more hypothesis</a:t>
            </a:r>
          </a:p>
        </p:txBody>
      </p:sp>
      <p:pic>
        <p:nvPicPr>
          <p:cNvPr id="16" name="Content Placeholder 12">
            <a:extLst>
              <a:ext uri="{FF2B5EF4-FFF2-40B4-BE49-F238E27FC236}">
                <a16:creationId xmlns:a16="http://schemas.microsoft.com/office/drawing/2014/main" id="{07C421B8-3B9D-A340-8746-BD1AF97F980F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4985" y="2027417"/>
            <a:ext cx="3732049" cy="2738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930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12" grpId="0"/>
      <p:bldP spid="13" grpId="0"/>
      <p:bldP spid="1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14D5D5-919E-0349-92A2-4360B2BEB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Feasibility of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9F47016-0F3D-B748-A536-E4D06217CD0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35673"/>
                <a:ext cx="10515600" cy="4351338"/>
              </a:xfrm>
            </p:spPr>
            <p:txBody>
              <a:bodyPr/>
              <a:lstStyle/>
              <a:p>
                <a:r>
                  <a:rPr lang="en-US" dirty="0"/>
                  <a:t>Is learning feasible (can we generalize the learning)?</a:t>
                </a:r>
              </a:p>
              <a:p>
                <a:pPr lvl="1"/>
                <a:r>
                  <a:rPr lang="en-US" dirty="0"/>
                  <a:t>Cannot know anything </a:t>
                </a:r>
                <a:r>
                  <a:rPr lang="en-US" b="1" dirty="0">
                    <a:solidFill>
                      <a:srgbClr val="C00000"/>
                    </a:solidFill>
                  </a:rPr>
                  <a:t>for sure </a:t>
                </a:r>
                <a:r>
                  <a:rPr lang="en-US" dirty="0"/>
                  <a:t>about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outside the data without assumptions</a:t>
                </a:r>
              </a:p>
              <a:p>
                <a:pPr lvl="1"/>
                <a:r>
                  <a:rPr lang="en-US" dirty="0"/>
                  <a:t>We might need to give up the </a:t>
                </a:r>
                <a:r>
                  <a:rPr lang="en-US" b="1" dirty="0">
                    <a:solidFill>
                      <a:srgbClr val="C00000"/>
                    </a:solidFill>
                  </a:rPr>
                  <a:t>“for sure” </a:t>
                </a:r>
                <a:r>
                  <a:rPr lang="en-US" dirty="0"/>
                  <a:t>and make additional assumptions</a:t>
                </a:r>
              </a:p>
              <a:p>
                <a:pPr lvl="1"/>
                <a:endParaRPr lang="en-US" b="1" dirty="0">
                  <a:solidFill>
                    <a:srgbClr val="C00000"/>
                  </a:solidFill>
                </a:endParaRPr>
              </a:p>
              <a:p>
                <a:r>
                  <a:rPr lang="en-US" dirty="0"/>
                  <a:t>Thought experiments: Which hypothesis would you choose? Why?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9F47016-0F3D-B748-A536-E4D06217CD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35673"/>
                <a:ext cx="10515600" cy="4351338"/>
              </a:xfrm>
              <a:blipFill>
                <a:blip r:embed="rId2"/>
                <a:stretch>
                  <a:fillRect l="-1086" t="-2326" r="-6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76A87DB8-4957-6440-8740-563D4B259493}"/>
              </a:ext>
            </a:extLst>
          </p:cNvPr>
          <p:cNvGrpSpPr/>
          <p:nvPr/>
        </p:nvGrpSpPr>
        <p:grpSpPr>
          <a:xfrm>
            <a:off x="2138473" y="4447063"/>
            <a:ext cx="3372095" cy="2317258"/>
            <a:chOff x="133867" y="3994138"/>
            <a:chExt cx="4321440" cy="2962080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7491638E-A5C3-8649-9D89-D3F62C7A7015}"/>
                </a:ext>
              </a:extLst>
            </p:cNvPr>
            <p:cNvGrpSpPr/>
            <p:nvPr/>
          </p:nvGrpSpPr>
          <p:grpSpPr>
            <a:xfrm>
              <a:off x="634987" y="5439538"/>
              <a:ext cx="945720" cy="896400"/>
              <a:chOff x="634987" y="5439538"/>
              <a:chExt cx="945720" cy="8964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">
                <p14:nvContentPartPr>
                  <p14:cNvPr id="4" name="Ink 3">
                    <a:extLst>
                      <a:ext uri="{FF2B5EF4-FFF2-40B4-BE49-F238E27FC236}">
                        <a16:creationId xmlns:a16="http://schemas.microsoft.com/office/drawing/2014/main" id="{8058A99F-A96A-E342-8431-F8C932716424}"/>
                      </a:ext>
                    </a:extLst>
                  </p14:cNvPr>
                  <p14:cNvContentPartPr/>
                  <p14:nvPr/>
                </p14:nvContentPartPr>
                <p14:xfrm>
                  <a:off x="634987" y="5439538"/>
                  <a:ext cx="204840" cy="190800"/>
                </p14:xfrm>
              </p:contentPart>
            </mc:Choice>
            <mc:Fallback xmlns="">
              <p:pic>
                <p:nvPicPr>
                  <p:cNvPr id="4" name="Ink 3">
                    <a:extLst>
                      <a:ext uri="{FF2B5EF4-FFF2-40B4-BE49-F238E27FC236}">
                        <a16:creationId xmlns:a16="http://schemas.microsoft.com/office/drawing/2014/main" id="{8058A99F-A96A-E342-8431-F8C932716424}"/>
                      </a:ext>
                    </a:extLst>
                  </p:cNvPr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619507" y="5424418"/>
                    <a:ext cx="235440" cy="221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">
                <p14:nvContentPartPr>
                  <p14:cNvPr id="5" name="Ink 4">
                    <a:extLst>
                      <a:ext uri="{FF2B5EF4-FFF2-40B4-BE49-F238E27FC236}">
                        <a16:creationId xmlns:a16="http://schemas.microsoft.com/office/drawing/2014/main" id="{CC890E9A-F08B-6140-AEF7-F4819A145D50}"/>
                      </a:ext>
                    </a:extLst>
                  </p14:cNvPr>
                  <p14:cNvContentPartPr/>
                  <p14:nvPr/>
                </p14:nvContentPartPr>
                <p14:xfrm>
                  <a:off x="663067" y="5792338"/>
                  <a:ext cx="127440" cy="169560"/>
                </p14:xfrm>
              </p:contentPart>
            </mc:Choice>
            <mc:Fallback xmlns="">
              <p:pic>
                <p:nvPicPr>
                  <p:cNvPr id="5" name="Ink 4">
                    <a:extLst>
                      <a:ext uri="{FF2B5EF4-FFF2-40B4-BE49-F238E27FC236}">
                        <a16:creationId xmlns:a16="http://schemas.microsoft.com/office/drawing/2014/main" id="{CC890E9A-F08B-6140-AEF7-F4819A145D50}"/>
                      </a:ext>
                    </a:extLst>
                  </p:cNvPr>
                  <p:cNvPicPr/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647947" y="5777218"/>
                    <a:ext cx="157680" cy="200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">
                <p14:nvContentPartPr>
                  <p14:cNvPr id="6" name="Ink 5">
                    <a:extLst>
                      <a:ext uri="{FF2B5EF4-FFF2-40B4-BE49-F238E27FC236}">
                        <a16:creationId xmlns:a16="http://schemas.microsoft.com/office/drawing/2014/main" id="{E64BD95F-B079-7145-B500-5EFFDA620B77}"/>
                      </a:ext>
                    </a:extLst>
                  </p14:cNvPr>
                  <p14:cNvContentPartPr/>
                  <p14:nvPr/>
                </p14:nvContentPartPr>
                <p14:xfrm>
                  <a:off x="1012627" y="5815018"/>
                  <a:ext cx="158760" cy="160920"/>
                </p14:xfrm>
              </p:contentPart>
            </mc:Choice>
            <mc:Fallback xmlns="">
              <p:pic>
                <p:nvPicPr>
                  <p:cNvPr id="6" name="Ink 5">
                    <a:extLst>
                      <a:ext uri="{FF2B5EF4-FFF2-40B4-BE49-F238E27FC236}">
                        <a16:creationId xmlns:a16="http://schemas.microsoft.com/office/drawing/2014/main" id="{E64BD95F-B079-7145-B500-5EFFDA620B77}"/>
                      </a:ext>
                    </a:extLst>
                  </p:cNvPr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997507" y="5799898"/>
                    <a:ext cx="189360" cy="191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">
                <p14:nvContentPartPr>
                  <p14:cNvPr id="7" name="Ink 6">
                    <a:extLst>
                      <a:ext uri="{FF2B5EF4-FFF2-40B4-BE49-F238E27FC236}">
                        <a16:creationId xmlns:a16="http://schemas.microsoft.com/office/drawing/2014/main" id="{2B1A5C16-30C0-AA43-9631-E61657701B7D}"/>
                      </a:ext>
                    </a:extLst>
                  </p14:cNvPr>
                  <p14:cNvContentPartPr/>
                  <p14:nvPr/>
                </p14:nvContentPartPr>
                <p14:xfrm>
                  <a:off x="973387" y="6159178"/>
                  <a:ext cx="127440" cy="176760"/>
                </p14:xfrm>
              </p:contentPart>
            </mc:Choice>
            <mc:Fallback xmlns="">
              <p:pic>
                <p:nvPicPr>
                  <p:cNvPr id="7" name="Ink 6">
                    <a:extLst>
                      <a:ext uri="{FF2B5EF4-FFF2-40B4-BE49-F238E27FC236}">
                        <a16:creationId xmlns:a16="http://schemas.microsoft.com/office/drawing/2014/main" id="{2B1A5C16-30C0-AA43-9631-E61657701B7D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958267" y="6144058"/>
                    <a:ext cx="157680" cy="207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">
                <p14:nvContentPartPr>
                  <p14:cNvPr id="8" name="Ink 7">
                    <a:extLst>
                      <a:ext uri="{FF2B5EF4-FFF2-40B4-BE49-F238E27FC236}">
                        <a16:creationId xmlns:a16="http://schemas.microsoft.com/office/drawing/2014/main" id="{FD76CC48-DF71-D14E-A841-CE48721A7D0B}"/>
                      </a:ext>
                    </a:extLst>
                  </p14:cNvPr>
                  <p14:cNvContentPartPr/>
                  <p14:nvPr/>
                </p14:nvContentPartPr>
                <p14:xfrm>
                  <a:off x="1304947" y="6025258"/>
                  <a:ext cx="155520" cy="176760"/>
                </p14:xfrm>
              </p:contentPart>
            </mc:Choice>
            <mc:Fallback xmlns="">
              <p:pic>
                <p:nvPicPr>
                  <p:cNvPr id="8" name="Ink 7">
                    <a:extLst>
                      <a:ext uri="{FF2B5EF4-FFF2-40B4-BE49-F238E27FC236}">
                        <a16:creationId xmlns:a16="http://schemas.microsoft.com/office/drawing/2014/main" id="{FD76CC48-DF71-D14E-A841-CE48721A7D0B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1289827" y="6010138"/>
                    <a:ext cx="186120" cy="207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">
                <p14:nvContentPartPr>
                  <p14:cNvPr id="9" name="Ink 8">
                    <a:extLst>
                      <a:ext uri="{FF2B5EF4-FFF2-40B4-BE49-F238E27FC236}">
                        <a16:creationId xmlns:a16="http://schemas.microsoft.com/office/drawing/2014/main" id="{CDB0FBE9-D058-8E44-AB05-BF5DB68F5A31}"/>
                      </a:ext>
                    </a:extLst>
                  </p14:cNvPr>
                  <p14:cNvContentPartPr/>
                  <p14:nvPr/>
                </p14:nvContentPartPr>
                <p14:xfrm>
                  <a:off x="1432027" y="5686498"/>
                  <a:ext cx="148680" cy="212040"/>
                </p14:xfrm>
              </p:contentPart>
            </mc:Choice>
            <mc:Fallback xmlns="">
              <p:pic>
                <p:nvPicPr>
                  <p:cNvPr id="9" name="Ink 8">
                    <a:extLst>
                      <a:ext uri="{FF2B5EF4-FFF2-40B4-BE49-F238E27FC236}">
                        <a16:creationId xmlns:a16="http://schemas.microsoft.com/office/drawing/2014/main" id="{CDB0FBE9-D058-8E44-AB05-BF5DB68F5A31}"/>
                      </a:ext>
                    </a:extLst>
                  </p:cNvPr>
                  <p:cNvPicPr/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1416907" y="5671378"/>
                    <a:ext cx="178920" cy="2426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65C65632-1F36-274F-A32C-7A720F16CF09}"/>
                </a:ext>
              </a:extLst>
            </p:cNvPr>
            <p:cNvGrpSpPr/>
            <p:nvPr/>
          </p:nvGrpSpPr>
          <p:grpSpPr>
            <a:xfrm>
              <a:off x="1841347" y="4156498"/>
              <a:ext cx="1474920" cy="1347120"/>
              <a:chOff x="1841347" y="4156498"/>
              <a:chExt cx="1474920" cy="13471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5">
                <p14:nvContentPartPr>
                  <p14:cNvPr id="16" name="Ink 15">
                    <a:extLst>
                      <a:ext uri="{FF2B5EF4-FFF2-40B4-BE49-F238E27FC236}">
                        <a16:creationId xmlns:a16="http://schemas.microsoft.com/office/drawing/2014/main" id="{66007738-9764-A249-8313-32A4DD415914}"/>
                      </a:ext>
                    </a:extLst>
                  </p14:cNvPr>
                  <p14:cNvContentPartPr/>
                  <p14:nvPr/>
                </p14:nvContentPartPr>
                <p14:xfrm>
                  <a:off x="1911907" y="4275658"/>
                  <a:ext cx="141480" cy="257400"/>
                </p14:xfrm>
              </p:contentPart>
            </mc:Choice>
            <mc:Fallback xmlns="">
              <p:pic>
                <p:nvPicPr>
                  <p:cNvPr id="16" name="Ink 15">
                    <a:extLst>
                      <a:ext uri="{FF2B5EF4-FFF2-40B4-BE49-F238E27FC236}">
                        <a16:creationId xmlns:a16="http://schemas.microsoft.com/office/drawing/2014/main" id="{66007738-9764-A249-8313-32A4DD415914}"/>
                      </a:ext>
                    </a:extLst>
                  </p:cNvPr>
                  <p:cNvPicPr/>
                  <p:nvPr/>
                </p:nvPicPr>
                <p:blipFill>
                  <a:blip r:embed="rId16"/>
                  <a:stretch>
                    <a:fillRect/>
                  </a:stretch>
                </p:blipFill>
                <p:spPr>
                  <a:xfrm>
                    <a:off x="1896787" y="4260178"/>
                    <a:ext cx="172080" cy="28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">
                <p14:nvContentPartPr>
                  <p14:cNvPr id="17" name="Ink 16">
                    <a:extLst>
                      <a:ext uri="{FF2B5EF4-FFF2-40B4-BE49-F238E27FC236}">
                        <a16:creationId xmlns:a16="http://schemas.microsoft.com/office/drawing/2014/main" id="{31798DE6-9075-7F46-8A93-3D5F3C169807}"/>
                      </a:ext>
                    </a:extLst>
                  </p14:cNvPr>
                  <p14:cNvContentPartPr/>
                  <p14:nvPr/>
                </p14:nvContentPartPr>
                <p14:xfrm>
                  <a:off x="1841347" y="4353058"/>
                  <a:ext cx="247320" cy="84960"/>
                </p14:xfrm>
              </p:contentPart>
            </mc:Choice>
            <mc:Fallback xmlns="">
              <p:pic>
                <p:nvPicPr>
                  <p:cNvPr id="17" name="Ink 16">
                    <a:extLst>
                      <a:ext uri="{FF2B5EF4-FFF2-40B4-BE49-F238E27FC236}">
                        <a16:creationId xmlns:a16="http://schemas.microsoft.com/office/drawing/2014/main" id="{31798DE6-9075-7F46-8A93-3D5F3C169807}"/>
                      </a:ext>
                    </a:extLst>
                  </p:cNvPr>
                  <p:cNvPicPr/>
                  <p:nvPr/>
                </p:nvPicPr>
                <p:blipFill>
                  <a:blip r:embed="rId18"/>
                  <a:stretch>
                    <a:fillRect/>
                  </a:stretch>
                </p:blipFill>
                <p:spPr>
                  <a:xfrm>
                    <a:off x="1826227" y="4337938"/>
                    <a:ext cx="277920" cy="115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">
                <p14:nvContentPartPr>
                  <p14:cNvPr id="18" name="Ink 17">
                    <a:extLst>
                      <a:ext uri="{FF2B5EF4-FFF2-40B4-BE49-F238E27FC236}">
                        <a16:creationId xmlns:a16="http://schemas.microsoft.com/office/drawing/2014/main" id="{3785D76B-3AAD-544A-8089-02F656990B3B}"/>
                      </a:ext>
                    </a:extLst>
                  </p14:cNvPr>
                  <p14:cNvContentPartPr/>
                  <p14:nvPr/>
                </p14:nvContentPartPr>
                <p14:xfrm>
                  <a:off x="2151667" y="4472938"/>
                  <a:ext cx="183960" cy="275400"/>
                </p14:xfrm>
              </p:contentPart>
            </mc:Choice>
            <mc:Fallback xmlns="">
              <p:pic>
                <p:nvPicPr>
                  <p:cNvPr id="18" name="Ink 17">
                    <a:extLst>
                      <a:ext uri="{FF2B5EF4-FFF2-40B4-BE49-F238E27FC236}">
                        <a16:creationId xmlns:a16="http://schemas.microsoft.com/office/drawing/2014/main" id="{3785D76B-3AAD-544A-8089-02F656990B3B}"/>
                      </a:ext>
                    </a:extLst>
                  </p:cNvPr>
                  <p:cNvPicPr/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>
                    <a:off x="2136547" y="4457818"/>
                    <a:ext cx="214200" cy="30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">
                <p14:nvContentPartPr>
                  <p14:cNvPr id="19" name="Ink 18">
                    <a:extLst>
                      <a:ext uri="{FF2B5EF4-FFF2-40B4-BE49-F238E27FC236}">
                        <a16:creationId xmlns:a16="http://schemas.microsoft.com/office/drawing/2014/main" id="{B917D3D3-AC2D-AB4A-809B-DA1676BF851B}"/>
                      </a:ext>
                    </a:extLst>
                  </p14:cNvPr>
                  <p14:cNvContentPartPr/>
                  <p14:nvPr/>
                </p14:nvContentPartPr>
                <p14:xfrm>
                  <a:off x="2102347" y="4628098"/>
                  <a:ext cx="204840" cy="84960"/>
                </p14:xfrm>
              </p:contentPart>
            </mc:Choice>
            <mc:Fallback xmlns="">
              <p:pic>
                <p:nvPicPr>
                  <p:cNvPr id="19" name="Ink 18">
                    <a:extLst>
                      <a:ext uri="{FF2B5EF4-FFF2-40B4-BE49-F238E27FC236}">
                        <a16:creationId xmlns:a16="http://schemas.microsoft.com/office/drawing/2014/main" id="{B917D3D3-AC2D-AB4A-809B-DA1676BF851B}"/>
                      </a:ext>
                    </a:extLst>
                  </p:cNvPr>
                  <p:cNvPicPr/>
                  <p:nvPr/>
                </p:nvPicPr>
                <p:blipFill>
                  <a:blip r:embed="rId22"/>
                  <a:stretch>
                    <a:fillRect/>
                  </a:stretch>
                </p:blipFill>
                <p:spPr>
                  <a:xfrm>
                    <a:off x="2087227" y="4612978"/>
                    <a:ext cx="235440" cy="115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">
                <p14:nvContentPartPr>
                  <p14:cNvPr id="20" name="Ink 19">
                    <a:extLst>
                      <a:ext uri="{FF2B5EF4-FFF2-40B4-BE49-F238E27FC236}">
                        <a16:creationId xmlns:a16="http://schemas.microsoft.com/office/drawing/2014/main" id="{862AD380-0AA8-9A4E-92D8-D5DAC5CD61DB}"/>
                      </a:ext>
                    </a:extLst>
                  </p14:cNvPr>
                  <p14:cNvContentPartPr/>
                  <p14:nvPr/>
                </p14:nvContentPartPr>
                <p14:xfrm>
                  <a:off x="2292787" y="4156498"/>
                  <a:ext cx="141480" cy="232560"/>
                </p14:xfrm>
              </p:contentPart>
            </mc:Choice>
            <mc:Fallback xmlns="">
              <p:pic>
                <p:nvPicPr>
                  <p:cNvPr id="20" name="Ink 19">
                    <a:extLst>
                      <a:ext uri="{FF2B5EF4-FFF2-40B4-BE49-F238E27FC236}">
                        <a16:creationId xmlns:a16="http://schemas.microsoft.com/office/drawing/2014/main" id="{862AD380-0AA8-9A4E-92D8-D5DAC5CD61DB}"/>
                      </a:ext>
                    </a:extLst>
                  </p:cNvPr>
                  <p:cNvPicPr/>
                  <p:nvPr/>
                </p:nvPicPr>
                <p:blipFill>
                  <a:blip r:embed="rId24"/>
                  <a:stretch>
                    <a:fillRect/>
                  </a:stretch>
                </p:blipFill>
                <p:spPr>
                  <a:xfrm>
                    <a:off x="2277667" y="4141018"/>
                    <a:ext cx="172080" cy="262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">
                <p14:nvContentPartPr>
                  <p14:cNvPr id="21" name="Ink 20">
                    <a:extLst>
                      <a:ext uri="{FF2B5EF4-FFF2-40B4-BE49-F238E27FC236}">
                        <a16:creationId xmlns:a16="http://schemas.microsoft.com/office/drawing/2014/main" id="{75FC2C4A-310B-8A42-B40B-7028656D3297}"/>
                      </a:ext>
                    </a:extLst>
                  </p14:cNvPr>
                  <p14:cNvContentPartPr/>
                  <p14:nvPr/>
                </p14:nvContentPartPr>
                <p14:xfrm>
                  <a:off x="2229427" y="4205818"/>
                  <a:ext cx="204840" cy="98280"/>
                </p14:xfrm>
              </p:contentPart>
            </mc:Choice>
            <mc:Fallback xmlns="">
              <p:pic>
                <p:nvPicPr>
                  <p:cNvPr id="21" name="Ink 20">
                    <a:extLst>
                      <a:ext uri="{FF2B5EF4-FFF2-40B4-BE49-F238E27FC236}">
                        <a16:creationId xmlns:a16="http://schemas.microsoft.com/office/drawing/2014/main" id="{75FC2C4A-310B-8A42-B40B-7028656D3297}"/>
                      </a:ext>
                    </a:extLst>
                  </p:cNvPr>
                  <p:cNvPicPr/>
                  <p:nvPr/>
                </p:nvPicPr>
                <p:blipFill>
                  <a:blip r:embed="rId26"/>
                  <a:stretch>
                    <a:fillRect/>
                  </a:stretch>
                </p:blipFill>
                <p:spPr>
                  <a:xfrm>
                    <a:off x="2214307" y="4190338"/>
                    <a:ext cx="235440" cy="128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">
                <p14:nvContentPartPr>
                  <p14:cNvPr id="22" name="Ink 21">
                    <a:extLst>
                      <a:ext uri="{FF2B5EF4-FFF2-40B4-BE49-F238E27FC236}">
                        <a16:creationId xmlns:a16="http://schemas.microsoft.com/office/drawing/2014/main" id="{520D2CF1-F191-B046-8033-A3C721AE59C1}"/>
                      </a:ext>
                    </a:extLst>
                  </p14:cNvPr>
                  <p14:cNvContentPartPr/>
                  <p14:nvPr/>
                </p14:nvContentPartPr>
                <p14:xfrm>
                  <a:off x="2447947" y="4409578"/>
                  <a:ext cx="198000" cy="310680"/>
                </p14:xfrm>
              </p:contentPart>
            </mc:Choice>
            <mc:Fallback xmlns="">
              <p:pic>
                <p:nvPicPr>
                  <p:cNvPr id="22" name="Ink 21">
                    <a:extLst>
                      <a:ext uri="{FF2B5EF4-FFF2-40B4-BE49-F238E27FC236}">
                        <a16:creationId xmlns:a16="http://schemas.microsoft.com/office/drawing/2014/main" id="{520D2CF1-F191-B046-8033-A3C721AE59C1}"/>
                      </a:ext>
                    </a:extLst>
                  </p:cNvPr>
                  <p:cNvPicPr/>
                  <p:nvPr/>
                </p:nvPicPr>
                <p:blipFill>
                  <a:blip r:embed="rId28"/>
                  <a:stretch>
                    <a:fillRect/>
                  </a:stretch>
                </p:blipFill>
                <p:spPr>
                  <a:xfrm>
                    <a:off x="2432827" y="4394458"/>
                    <a:ext cx="228240" cy="341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">
                <p14:nvContentPartPr>
                  <p14:cNvPr id="23" name="Ink 22">
                    <a:extLst>
                      <a:ext uri="{FF2B5EF4-FFF2-40B4-BE49-F238E27FC236}">
                        <a16:creationId xmlns:a16="http://schemas.microsoft.com/office/drawing/2014/main" id="{5C851693-FB52-2644-9063-57E09CB1CC9F}"/>
                      </a:ext>
                    </a:extLst>
                  </p14:cNvPr>
                  <p14:cNvContentPartPr/>
                  <p14:nvPr/>
                </p14:nvContentPartPr>
                <p14:xfrm>
                  <a:off x="2391787" y="4607218"/>
                  <a:ext cx="296640" cy="56880"/>
                </p14:xfrm>
              </p:contentPart>
            </mc:Choice>
            <mc:Fallback xmlns="">
              <p:pic>
                <p:nvPicPr>
                  <p:cNvPr id="23" name="Ink 22">
                    <a:extLst>
                      <a:ext uri="{FF2B5EF4-FFF2-40B4-BE49-F238E27FC236}">
                        <a16:creationId xmlns:a16="http://schemas.microsoft.com/office/drawing/2014/main" id="{5C851693-FB52-2644-9063-57E09CB1CC9F}"/>
                      </a:ext>
                    </a:extLst>
                  </p:cNvPr>
                  <p:cNvPicPr/>
                  <p:nvPr/>
                </p:nvPicPr>
                <p:blipFill>
                  <a:blip r:embed="rId30"/>
                  <a:stretch>
                    <a:fillRect/>
                  </a:stretch>
                </p:blipFill>
                <p:spPr>
                  <a:xfrm>
                    <a:off x="2376307" y="4591738"/>
                    <a:ext cx="327240" cy="87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">
                <p14:nvContentPartPr>
                  <p14:cNvPr id="24" name="Ink 23">
                    <a:extLst>
                      <a:ext uri="{FF2B5EF4-FFF2-40B4-BE49-F238E27FC236}">
                        <a16:creationId xmlns:a16="http://schemas.microsoft.com/office/drawing/2014/main" id="{1A7D9921-384A-EE41-8965-27FAB159BDC4}"/>
                      </a:ext>
                    </a:extLst>
                  </p14:cNvPr>
                  <p14:cNvContentPartPr/>
                  <p14:nvPr/>
                </p14:nvContentPartPr>
                <p14:xfrm>
                  <a:off x="2483227" y="4783618"/>
                  <a:ext cx="162720" cy="296640"/>
                </p14:xfrm>
              </p:contentPart>
            </mc:Choice>
            <mc:Fallback xmlns="">
              <p:pic>
                <p:nvPicPr>
                  <p:cNvPr id="24" name="Ink 23">
                    <a:extLst>
                      <a:ext uri="{FF2B5EF4-FFF2-40B4-BE49-F238E27FC236}">
                        <a16:creationId xmlns:a16="http://schemas.microsoft.com/office/drawing/2014/main" id="{1A7D9921-384A-EE41-8965-27FAB159BDC4}"/>
                      </a:ext>
                    </a:extLst>
                  </p:cNvPr>
                  <p:cNvPicPr/>
                  <p:nvPr/>
                </p:nvPicPr>
                <p:blipFill>
                  <a:blip r:embed="rId32"/>
                  <a:stretch>
                    <a:fillRect/>
                  </a:stretch>
                </p:blipFill>
                <p:spPr>
                  <a:xfrm>
                    <a:off x="2468107" y="4768138"/>
                    <a:ext cx="192960" cy="327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">
                <p14:nvContentPartPr>
                  <p14:cNvPr id="25" name="Ink 24">
                    <a:extLst>
                      <a:ext uri="{FF2B5EF4-FFF2-40B4-BE49-F238E27FC236}">
                        <a16:creationId xmlns:a16="http://schemas.microsoft.com/office/drawing/2014/main" id="{7AA38FBF-E9B3-AA47-94A1-7634B7B9A8FC}"/>
                      </a:ext>
                    </a:extLst>
                  </p14:cNvPr>
                  <p14:cNvContentPartPr/>
                  <p14:nvPr/>
                </p14:nvContentPartPr>
                <p14:xfrm>
                  <a:off x="2427067" y="4911418"/>
                  <a:ext cx="268560" cy="168840"/>
                </p14:xfrm>
              </p:contentPart>
            </mc:Choice>
            <mc:Fallback xmlns="">
              <p:pic>
                <p:nvPicPr>
                  <p:cNvPr id="25" name="Ink 24">
                    <a:extLst>
                      <a:ext uri="{FF2B5EF4-FFF2-40B4-BE49-F238E27FC236}">
                        <a16:creationId xmlns:a16="http://schemas.microsoft.com/office/drawing/2014/main" id="{7AA38FBF-E9B3-AA47-94A1-7634B7B9A8FC}"/>
                      </a:ext>
                    </a:extLst>
                  </p:cNvPr>
                  <p:cNvPicPr/>
                  <p:nvPr/>
                </p:nvPicPr>
                <p:blipFill>
                  <a:blip r:embed="rId34"/>
                  <a:stretch>
                    <a:fillRect/>
                  </a:stretch>
                </p:blipFill>
                <p:spPr>
                  <a:xfrm>
                    <a:off x="2411587" y="4895938"/>
                    <a:ext cx="298800" cy="199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">
                <p14:nvContentPartPr>
                  <p14:cNvPr id="26" name="Ink 25">
                    <a:extLst>
                      <a:ext uri="{FF2B5EF4-FFF2-40B4-BE49-F238E27FC236}">
                        <a16:creationId xmlns:a16="http://schemas.microsoft.com/office/drawing/2014/main" id="{7511EB0D-8D15-354C-A57A-F4C387B63C21}"/>
                      </a:ext>
                    </a:extLst>
                  </p14:cNvPr>
                  <p14:cNvContentPartPr/>
                  <p14:nvPr/>
                </p14:nvContentPartPr>
                <p14:xfrm>
                  <a:off x="2575027" y="5178538"/>
                  <a:ext cx="204840" cy="317880"/>
                </p14:xfrm>
              </p:contentPart>
            </mc:Choice>
            <mc:Fallback xmlns="">
              <p:pic>
                <p:nvPicPr>
                  <p:cNvPr id="26" name="Ink 25">
                    <a:extLst>
                      <a:ext uri="{FF2B5EF4-FFF2-40B4-BE49-F238E27FC236}">
                        <a16:creationId xmlns:a16="http://schemas.microsoft.com/office/drawing/2014/main" id="{7511EB0D-8D15-354C-A57A-F4C387B63C21}"/>
                      </a:ext>
                    </a:extLst>
                  </p:cNvPr>
                  <p:cNvPicPr/>
                  <p:nvPr/>
                </p:nvPicPr>
                <p:blipFill>
                  <a:blip r:embed="rId36"/>
                  <a:stretch>
                    <a:fillRect/>
                  </a:stretch>
                </p:blipFill>
                <p:spPr>
                  <a:xfrm>
                    <a:off x="2559907" y="5163418"/>
                    <a:ext cx="235440" cy="348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">
                <p14:nvContentPartPr>
                  <p14:cNvPr id="27" name="Ink 26">
                    <a:extLst>
                      <a:ext uri="{FF2B5EF4-FFF2-40B4-BE49-F238E27FC236}">
                        <a16:creationId xmlns:a16="http://schemas.microsoft.com/office/drawing/2014/main" id="{9319241A-EAF4-774F-B94C-365260E3C48A}"/>
                      </a:ext>
                    </a:extLst>
                  </p14:cNvPr>
                  <p14:cNvContentPartPr/>
                  <p14:nvPr/>
                </p14:nvContentPartPr>
                <p14:xfrm>
                  <a:off x="2546947" y="5319658"/>
                  <a:ext cx="317880" cy="120240"/>
                </p14:xfrm>
              </p:contentPart>
            </mc:Choice>
            <mc:Fallback xmlns="">
              <p:pic>
                <p:nvPicPr>
                  <p:cNvPr id="27" name="Ink 26">
                    <a:extLst>
                      <a:ext uri="{FF2B5EF4-FFF2-40B4-BE49-F238E27FC236}">
                        <a16:creationId xmlns:a16="http://schemas.microsoft.com/office/drawing/2014/main" id="{9319241A-EAF4-774F-B94C-365260E3C48A}"/>
                      </a:ext>
                    </a:extLst>
                  </p:cNvPr>
                  <p:cNvPicPr/>
                  <p:nvPr/>
                </p:nvPicPr>
                <p:blipFill>
                  <a:blip r:embed="rId38"/>
                  <a:stretch>
                    <a:fillRect/>
                  </a:stretch>
                </p:blipFill>
                <p:spPr>
                  <a:xfrm>
                    <a:off x="2531467" y="5304538"/>
                    <a:ext cx="348480" cy="150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9">
                <p14:nvContentPartPr>
                  <p14:cNvPr id="28" name="Ink 27">
                    <a:extLst>
                      <a:ext uri="{FF2B5EF4-FFF2-40B4-BE49-F238E27FC236}">
                        <a16:creationId xmlns:a16="http://schemas.microsoft.com/office/drawing/2014/main" id="{B9E86BF1-9929-1544-8FCC-884386882250}"/>
                      </a:ext>
                    </a:extLst>
                  </p14:cNvPr>
                  <p14:cNvContentPartPr/>
                  <p14:nvPr/>
                </p14:nvContentPartPr>
                <p14:xfrm>
                  <a:off x="2956267" y="4945618"/>
                  <a:ext cx="176760" cy="226080"/>
                </p14:xfrm>
              </p:contentPart>
            </mc:Choice>
            <mc:Fallback xmlns="">
              <p:pic>
                <p:nvPicPr>
                  <p:cNvPr id="28" name="Ink 27">
                    <a:extLst>
                      <a:ext uri="{FF2B5EF4-FFF2-40B4-BE49-F238E27FC236}">
                        <a16:creationId xmlns:a16="http://schemas.microsoft.com/office/drawing/2014/main" id="{B9E86BF1-9929-1544-8FCC-884386882250}"/>
                      </a:ext>
                    </a:extLst>
                  </p:cNvPr>
                  <p:cNvPicPr/>
                  <p:nvPr/>
                </p:nvPicPr>
                <p:blipFill>
                  <a:blip r:embed="rId40"/>
                  <a:stretch>
                    <a:fillRect/>
                  </a:stretch>
                </p:blipFill>
                <p:spPr>
                  <a:xfrm>
                    <a:off x="2940787" y="4930498"/>
                    <a:ext cx="207360" cy="256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1">
                <p14:nvContentPartPr>
                  <p14:cNvPr id="29" name="Ink 28">
                    <a:extLst>
                      <a:ext uri="{FF2B5EF4-FFF2-40B4-BE49-F238E27FC236}">
                        <a16:creationId xmlns:a16="http://schemas.microsoft.com/office/drawing/2014/main" id="{D833416D-4192-3A41-8BEF-02B1010A26B5}"/>
                      </a:ext>
                    </a:extLst>
                  </p14:cNvPr>
                  <p14:cNvContentPartPr/>
                  <p14:nvPr/>
                </p14:nvContentPartPr>
                <p14:xfrm>
                  <a:off x="2871307" y="4974058"/>
                  <a:ext cx="275400" cy="92160"/>
                </p14:xfrm>
              </p:contentPart>
            </mc:Choice>
            <mc:Fallback xmlns="">
              <p:pic>
                <p:nvPicPr>
                  <p:cNvPr id="29" name="Ink 28">
                    <a:extLst>
                      <a:ext uri="{FF2B5EF4-FFF2-40B4-BE49-F238E27FC236}">
                        <a16:creationId xmlns:a16="http://schemas.microsoft.com/office/drawing/2014/main" id="{D833416D-4192-3A41-8BEF-02B1010A26B5}"/>
                      </a:ext>
                    </a:extLst>
                  </p:cNvPr>
                  <p:cNvPicPr/>
                  <p:nvPr/>
                </p:nvPicPr>
                <p:blipFill>
                  <a:blip r:embed="rId42"/>
                  <a:stretch>
                    <a:fillRect/>
                  </a:stretch>
                </p:blipFill>
                <p:spPr>
                  <a:xfrm>
                    <a:off x="2856187" y="4958578"/>
                    <a:ext cx="306000" cy="122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3">
                <p14:nvContentPartPr>
                  <p14:cNvPr id="30" name="Ink 29">
                    <a:extLst>
                      <a:ext uri="{FF2B5EF4-FFF2-40B4-BE49-F238E27FC236}">
                        <a16:creationId xmlns:a16="http://schemas.microsoft.com/office/drawing/2014/main" id="{119F2B50-6459-F542-9371-E73F0E5A6459}"/>
                      </a:ext>
                    </a:extLst>
                  </p14:cNvPr>
                  <p14:cNvContentPartPr/>
                  <p14:nvPr/>
                </p14:nvContentPartPr>
                <p14:xfrm>
                  <a:off x="3104227" y="5178538"/>
                  <a:ext cx="212040" cy="325080"/>
                </p14:xfrm>
              </p:contentPart>
            </mc:Choice>
            <mc:Fallback xmlns="">
              <p:pic>
                <p:nvPicPr>
                  <p:cNvPr id="30" name="Ink 29">
                    <a:extLst>
                      <a:ext uri="{FF2B5EF4-FFF2-40B4-BE49-F238E27FC236}">
                        <a16:creationId xmlns:a16="http://schemas.microsoft.com/office/drawing/2014/main" id="{119F2B50-6459-F542-9371-E73F0E5A6459}"/>
                      </a:ext>
                    </a:extLst>
                  </p:cNvPr>
                  <p:cNvPicPr/>
                  <p:nvPr/>
                </p:nvPicPr>
                <p:blipFill>
                  <a:blip r:embed="rId44"/>
                  <a:stretch>
                    <a:fillRect/>
                  </a:stretch>
                </p:blipFill>
                <p:spPr>
                  <a:xfrm>
                    <a:off x="3089107" y="5163418"/>
                    <a:ext cx="242640" cy="355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5">
                <p14:nvContentPartPr>
                  <p14:cNvPr id="31" name="Ink 30">
                    <a:extLst>
                      <a:ext uri="{FF2B5EF4-FFF2-40B4-BE49-F238E27FC236}">
                        <a16:creationId xmlns:a16="http://schemas.microsoft.com/office/drawing/2014/main" id="{CFCBE765-1694-4442-A611-D0D158B60123}"/>
                      </a:ext>
                    </a:extLst>
                  </p14:cNvPr>
                  <p14:cNvContentPartPr/>
                  <p14:nvPr/>
                </p14:nvContentPartPr>
                <p14:xfrm>
                  <a:off x="3019627" y="5291578"/>
                  <a:ext cx="268560" cy="155520"/>
                </p14:xfrm>
              </p:contentPart>
            </mc:Choice>
            <mc:Fallback xmlns="">
              <p:pic>
                <p:nvPicPr>
                  <p:cNvPr id="31" name="Ink 30">
                    <a:extLst>
                      <a:ext uri="{FF2B5EF4-FFF2-40B4-BE49-F238E27FC236}">
                        <a16:creationId xmlns:a16="http://schemas.microsoft.com/office/drawing/2014/main" id="{CFCBE765-1694-4442-A611-D0D158B60123}"/>
                      </a:ext>
                    </a:extLst>
                  </p:cNvPr>
                  <p:cNvPicPr/>
                  <p:nvPr/>
                </p:nvPicPr>
                <p:blipFill>
                  <a:blip r:embed="rId46"/>
                  <a:stretch>
                    <a:fillRect/>
                  </a:stretch>
                </p:blipFill>
                <p:spPr>
                  <a:xfrm>
                    <a:off x="3004507" y="5276098"/>
                    <a:ext cx="298800" cy="1861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F309A3C2-104F-8846-AFCD-A13DB1437D21}"/>
                    </a:ext>
                  </a:extLst>
                </p14:cNvPr>
                <p14:cNvContentPartPr/>
                <p14:nvPr/>
              </p14:nvContentPartPr>
              <p14:xfrm>
                <a:off x="987427" y="5376178"/>
                <a:ext cx="162000" cy="12024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F309A3C2-104F-8846-AFCD-A13DB1437D21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967581" y="5356444"/>
                  <a:ext cx="201231" cy="15924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CC6446BB-65D5-5746-8331-BEE94F10B650}"/>
                    </a:ext>
                  </a:extLst>
                </p14:cNvPr>
                <p14:cNvContentPartPr/>
                <p14:nvPr/>
              </p14:nvContentPartPr>
              <p14:xfrm>
                <a:off x="529147" y="4995298"/>
                <a:ext cx="204840" cy="16272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CC6446BB-65D5-5746-8331-BEE94F10B650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509309" y="4975533"/>
                  <a:ext cx="244055" cy="20179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66363BFF-FFAD-4A4A-8103-17464136C9E4}"/>
                    </a:ext>
                  </a:extLst>
                </p14:cNvPr>
                <p14:cNvContentPartPr/>
                <p14:nvPr/>
              </p14:nvContentPartPr>
              <p14:xfrm>
                <a:off x="317467" y="5320378"/>
                <a:ext cx="133560" cy="2959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66363BFF-FFAD-4A4A-8103-17464136C9E4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291216" y="5294146"/>
                  <a:ext cx="185602" cy="348385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E1579416-922D-8F4A-BC35-F08A30667DBA}"/>
                </a:ext>
              </a:extLst>
            </p:cNvPr>
            <p:cNvGrpSpPr/>
            <p:nvPr/>
          </p:nvGrpSpPr>
          <p:grpSpPr>
            <a:xfrm>
              <a:off x="133867" y="4501378"/>
              <a:ext cx="4321440" cy="1947600"/>
              <a:chOff x="133867" y="4501378"/>
              <a:chExt cx="4321440" cy="1947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3">
                <p14:nvContentPartPr>
                  <p14:cNvPr id="36" name="Ink 35">
                    <a:extLst>
                      <a:ext uri="{FF2B5EF4-FFF2-40B4-BE49-F238E27FC236}">
                        <a16:creationId xmlns:a16="http://schemas.microsoft.com/office/drawing/2014/main" id="{09A1F80F-FD96-9749-923A-EE0BAE160E0E}"/>
                      </a:ext>
                    </a:extLst>
                  </p14:cNvPr>
                  <p14:cNvContentPartPr/>
                  <p14:nvPr/>
                </p14:nvContentPartPr>
                <p14:xfrm>
                  <a:off x="133867" y="4501378"/>
                  <a:ext cx="3951360" cy="1580760"/>
                </p14:xfrm>
              </p:contentPart>
            </mc:Choice>
            <mc:Fallback xmlns="">
              <p:pic>
                <p:nvPicPr>
                  <p:cNvPr id="36" name="Ink 35">
                    <a:extLst>
                      <a:ext uri="{FF2B5EF4-FFF2-40B4-BE49-F238E27FC236}">
                        <a16:creationId xmlns:a16="http://schemas.microsoft.com/office/drawing/2014/main" id="{09A1F80F-FD96-9749-923A-EE0BAE160E0E}"/>
                      </a:ext>
                    </a:extLst>
                  </p:cNvPr>
                  <p:cNvPicPr/>
                  <p:nvPr/>
                </p:nvPicPr>
                <p:blipFill>
                  <a:blip r:embed="rId54"/>
                  <a:stretch>
                    <a:fillRect/>
                  </a:stretch>
                </p:blipFill>
                <p:spPr>
                  <a:xfrm>
                    <a:off x="118747" y="4485898"/>
                    <a:ext cx="3981960" cy="1611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5">
                <p14:nvContentPartPr>
                  <p14:cNvPr id="37" name="Ink 36">
                    <a:extLst>
                      <a:ext uri="{FF2B5EF4-FFF2-40B4-BE49-F238E27FC236}">
                        <a16:creationId xmlns:a16="http://schemas.microsoft.com/office/drawing/2014/main" id="{F466A790-D879-9141-8DD1-4B32FA457DD7}"/>
                      </a:ext>
                    </a:extLst>
                  </p14:cNvPr>
                  <p14:cNvContentPartPr/>
                  <p14:nvPr/>
                </p14:nvContentPartPr>
                <p14:xfrm>
                  <a:off x="4070827" y="5950018"/>
                  <a:ext cx="384480" cy="498960"/>
                </p14:xfrm>
              </p:contentPart>
            </mc:Choice>
            <mc:Fallback xmlns="">
              <p:pic>
                <p:nvPicPr>
                  <p:cNvPr id="37" name="Ink 36">
                    <a:extLst>
                      <a:ext uri="{FF2B5EF4-FFF2-40B4-BE49-F238E27FC236}">
                        <a16:creationId xmlns:a16="http://schemas.microsoft.com/office/drawing/2014/main" id="{F466A790-D879-9141-8DD1-4B32FA457DD7}"/>
                      </a:ext>
                    </a:extLst>
                  </p:cNvPr>
                  <p:cNvPicPr/>
                  <p:nvPr/>
                </p:nvPicPr>
                <p:blipFill>
                  <a:blip r:embed="rId56"/>
                  <a:stretch>
                    <a:fillRect/>
                  </a:stretch>
                </p:blipFill>
                <p:spPr>
                  <a:xfrm>
                    <a:off x="4055707" y="5934898"/>
                    <a:ext cx="415080" cy="529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7">
                <p14:nvContentPartPr>
                  <p14:cNvPr id="38" name="Ink 37">
                    <a:extLst>
                      <a:ext uri="{FF2B5EF4-FFF2-40B4-BE49-F238E27FC236}">
                        <a16:creationId xmlns:a16="http://schemas.microsoft.com/office/drawing/2014/main" id="{F5E77A36-B38F-E84E-9CF6-9580D88D2CA2}"/>
                      </a:ext>
                    </a:extLst>
                  </p14:cNvPr>
                  <p14:cNvContentPartPr/>
                  <p14:nvPr/>
                </p14:nvContentPartPr>
                <p14:xfrm>
                  <a:off x="4127347" y="6187618"/>
                  <a:ext cx="261360" cy="56880"/>
                </p14:xfrm>
              </p:contentPart>
            </mc:Choice>
            <mc:Fallback xmlns="">
              <p:pic>
                <p:nvPicPr>
                  <p:cNvPr id="38" name="Ink 37">
                    <a:extLst>
                      <a:ext uri="{FF2B5EF4-FFF2-40B4-BE49-F238E27FC236}">
                        <a16:creationId xmlns:a16="http://schemas.microsoft.com/office/drawing/2014/main" id="{F5E77A36-B38F-E84E-9CF6-9580D88D2CA2}"/>
                      </a:ext>
                    </a:extLst>
                  </p:cNvPr>
                  <p:cNvPicPr/>
                  <p:nvPr/>
                </p:nvPicPr>
                <p:blipFill>
                  <a:blip r:embed="rId58"/>
                  <a:stretch>
                    <a:fillRect/>
                  </a:stretch>
                </p:blipFill>
                <p:spPr>
                  <a:xfrm>
                    <a:off x="4112227" y="6172138"/>
                    <a:ext cx="291960" cy="8748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D8D21C84-D23E-7743-8F36-47D6D5F96266}"/>
                </a:ext>
              </a:extLst>
            </p:cNvPr>
            <p:cNvGrpSpPr/>
            <p:nvPr/>
          </p:nvGrpSpPr>
          <p:grpSpPr>
            <a:xfrm>
              <a:off x="1065187" y="4063978"/>
              <a:ext cx="1891440" cy="2723400"/>
              <a:chOff x="1065187" y="4063978"/>
              <a:chExt cx="1891440" cy="27234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9">
                <p14:nvContentPartPr>
                  <p14:cNvPr id="40" name="Ink 39">
                    <a:extLst>
                      <a:ext uri="{FF2B5EF4-FFF2-40B4-BE49-F238E27FC236}">
                        <a16:creationId xmlns:a16="http://schemas.microsoft.com/office/drawing/2014/main" id="{95C321C0-E8E2-1B4D-AF1C-1E242F11C4EA}"/>
                      </a:ext>
                    </a:extLst>
                  </p14:cNvPr>
                  <p14:cNvContentPartPr/>
                  <p14:nvPr/>
                </p14:nvContentPartPr>
                <p14:xfrm>
                  <a:off x="1065187" y="4063978"/>
                  <a:ext cx="1474200" cy="2427480"/>
                </p14:xfrm>
              </p:contentPart>
            </mc:Choice>
            <mc:Fallback xmlns="">
              <p:pic>
                <p:nvPicPr>
                  <p:cNvPr id="40" name="Ink 39">
                    <a:extLst>
                      <a:ext uri="{FF2B5EF4-FFF2-40B4-BE49-F238E27FC236}">
                        <a16:creationId xmlns:a16="http://schemas.microsoft.com/office/drawing/2014/main" id="{95C321C0-E8E2-1B4D-AF1C-1E242F11C4EA}"/>
                      </a:ext>
                    </a:extLst>
                  </p:cNvPr>
                  <p:cNvPicPr/>
                  <p:nvPr/>
                </p:nvPicPr>
                <p:blipFill>
                  <a:blip r:embed="rId60"/>
                  <a:stretch>
                    <a:fillRect/>
                  </a:stretch>
                </p:blipFill>
                <p:spPr>
                  <a:xfrm>
                    <a:off x="1050067" y="4048498"/>
                    <a:ext cx="1504800" cy="2458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1">
                <p14:nvContentPartPr>
                  <p14:cNvPr id="41" name="Ink 40">
                    <a:extLst>
                      <a:ext uri="{FF2B5EF4-FFF2-40B4-BE49-F238E27FC236}">
                        <a16:creationId xmlns:a16="http://schemas.microsoft.com/office/drawing/2014/main" id="{5931FA5B-617A-FF4D-AF2A-6A198BDD109E}"/>
                      </a:ext>
                    </a:extLst>
                  </p14:cNvPr>
                  <p14:cNvContentPartPr/>
                  <p14:nvPr/>
                </p14:nvContentPartPr>
                <p14:xfrm>
                  <a:off x="2737387" y="6513058"/>
                  <a:ext cx="49680" cy="273960"/>
                </p14:xfrm>
              </p:contentPart>
            </mc:Choice>
            <mc:Fallback xmlns="">
              <p:pic>
                <p:nvPicPr>
                  <p:cNvPr id="41" name="Ink 40">
                    <a:extLst>
                      <a:ext uri="{FF2B5EF4-FFF2-40B4-BE49-F238E27FC236}">
                        <a16:creationId xmlns:a16="http://schemas.microsoft.com/office/drawing/2014/main" id="{5931FA5B-617A-FF4D-AF2A-6A198BDD109E}"/>
                      </a:ext>
                    </a:extLst>
                  </p:cNvPr>
                  <p:cNvPicPr/>
                  <p:nvPr/>
                </p:nvPicPr>
                <p:blipFill>
                  <a:blip r:embed="rId62"/>
                  <a:stretch>
                    <a:fillRect/>
                  </a:stretch>
                </p:blipFill>
                <p:spPr>
                  <a:xfrm>
                    <a:off x="2722267" y="6497578"/>
                    <a:ext cx="80280" cy="30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3">
                <p14:nvContentPartPr>
                  <p14:cNvPr id="42" name="Ink 41">
                    <a:extLst>
                      <a:ext uri="{FF2B5EF4-FFF2-40B4-BE49-F238E27FC236}">
                        <a16:creationId xmlns:a16="http://schemas.microsoft.com/office/drawing/2014/main" id="{6059B3D6-3ADE-2942-BA6D-AD64C9EE4F9D}"/>
                      </a:ext>
                    </a:extLst>
                  </p14:cNvPr>
                  <p14:cNvContentPartPr/>
                  <p14:nvPr/>
                </p14:nvContentPartPr>
                <p14:xfrm>
                  <a:off x="2737387" y="6441418"/>
                  <a:ext cx="219240" cy="345960"/>
                </p14:xfrm>
              </p:contentPart>
            </mc:Choice>
            <mc:Fallback xmlns="">
              <p:pic>
                <p:nvPicPr>
                  <p:cNvPr id="42" name="Ink 41">
                    <a:extLst>
                      <a:ext uri="{FF2B5EF4-FFF2-40B4-BE49-F238E27FC236}">
                        <a16:creationId xmlns:a16="http://schemas.microsoft.com/office/drawing/2014/main" id="{6059B3D6-3ADE-2942-BA6D-AD64C9EE4F9D}"/>
                      </a:ext>
                    </a:extLst>
                  </p:cNvPr>
                  <p:cNvPicPr/>
                  <p:nvPr/>
                </p:nvPicPr>
                <p:blipFill>
                  <a:blip r:embed="rId64"/>
                  <a:stretch>
                    <a:fillRect/>
                  </a:stretch>
                </p:blipFill>
                <p:spPr>
                  <a:xfrm>
                    <a:off x="2722267" y="6426298"/>
                    <a:ext cx="249480" cy="3765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C228624F-C85D-AE4F-AB63-37D22174D38A}"/>
                </a:ext>
              </a:extLst>
            </p:cNvPr>
            <p:cNvGrpSpPr/>
            <p:nvPr/>
          </p:nvGrpSpPr>
          <p:grpSpPr>
            <a:xfrm>
              <a:off x="1432747" y="3994138"/>
              <a:ext cx="401760" cy="2962080"/>
              <a:chOff x="1432747" y="3994138"/>
              <a:chExt cx="401760" cy="29620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65">
                <p14:nvContentPartPr>
                  <p14:cNvPr id="44" name="Ink 43">
                    <a:extLst>
                      <a:ext uri="{FF2B5EF4-FFF2-40B4-BE49-F238E27FC236}">
                        <a16:creationId xmlns:a16="http://schemas.microsoft.com/office/drawing/2014/main" id="{71D93AB6-8C04-6747-809E-B4EFF8D353EF}"/>
                      </a:ext>
                    </a:extLst>
                  </p14:cNvPr>
                  <p14:cNvContentPartPr/>
                  <p14:nvPr/>
                </p14:nvContentPartPr>
                <p14:xfrm>
                  <a:off x="1742707" y="4084858"/>
                  <a:ext cx="7560" cy="7560"/>
                </p14:xfrm>
              </p:contentPart>
            </mc:Choice>
            <mc:Fallback xmlns="">
              <p:pic>
                <p:nvPicPr>
                  <p:cNvPr id="44" name="Ink 43">
                    <a:extLst>
                      <a:ext uri="{FF2B5EF4-FFF2-40B4-BE49-F238E27FC236}">
                        <a16:creationId xmlns:a16="http://schemas.microsoft.com/office/drawing/2014/main" id="{71D93AB6-8C04-6747-809E-B4EFF8D353EF}"/>
                      </a:ext>
                    </a:extLst>
                  </p:cNvPr>
                  <p:cNvPicPr/>
                  <p:nvPr/>
                </p:nvPicPr>
                <p:blipFill>
                  <a:blip r:embed="rId66"/>
                  <a:stretch>
                    <a:fillRect/>
                  </a:stretch>
                </p:blipFill>
                <p:spPr>
                  <a:xfrm>
                    <a:off x="1727227" y="4069738"/>
                    <a:ext cx="37800" cy="37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7">
                <p14:nvContentPartPr>
                  <p14:cNvPr id="45" name="Ink 44">
                    <a:extLst>
                      <a:ext uri="{FF2B5EF4-FFF2-40B4-BE49-F238E27FC236}">
                        <a16:creationId xmlns:a16="http://schemas.microsoft.com/office/drawing/2014/main" id="{9DE79703-55FE-4643-9ED1-41B1D2081EAA}"/>
                      </a:ext>
                    </a:extLst>
                  </p14:cNvPr>
                  <p14:cNvContentPartPr/>
                  <p14:nvPr/>
                </p14:nvContentPartPr>
                <p14:xfrm>
                  <a:off x="1432747" y="3994138"/>
                  <a:ext cx="303120" cy="2962080"/>
                </p14:xfrm>
              </p:contentPart>
            </mc:Choice>
            <mc:Fallback xmlns="">
              <p:pic>
                <p:nvPicPr>
                  <p:cNvPr id="45" name="Ink 44">
                    <a:extLst>
                      <a:ext uri="{FF2B5EF4-FFF2-40B4-BE49-F238E27FC236}">
                        <a16:creationId xmlns:a16="http://schemas.microsoft.com/office/drawing/2014/main" id="{9DE79703-55FE-4643-9ED1-41B1D2081EAA}"/>
                      </a:ext>
                    </a:extLst>
                  </p:cNvPr>
                  <p:cNvPicPr/>
                  <p:nvPr/>
                </p:nvPicPr>
                <p:blipFill>
                  <a:blip r:embed="rId68"/>
                  <a:stretch>
                    <a:fillRect/>
                  </a:stretch>
                </p:blipFill>
                <p:spPr>
                  <a:xfrm>
                    <a:off x="1417627" y="3978658"/>
                    <a:ext cx="333360" cy="299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9">
                <p14:nvContentPartPr>
                  <p14:cNvPr id="47" name="Ink 46">
                    <a:extLst>
                      <a:ext uri="{FF2B5EF4-FFF2-40B4-BE49-F238E27FC236}">
                        <a16:creationId xmlns:a16="http://schemas.microsoft.com/office/drawing/2014/main" id="{DB4673EC-DF7D-C14C-8539-D322595EA9C8}"/>
                      </a:ext>
                    </a:extLst>
                  </p14:cNvPr>
                  <p14:cNvContentPartPr/>
                  <p14:nvPr/>
                </p14:nvContentPartPr>
                <p14:xfrm>
                  <a:off x="1587187" y="6594058"/>
                  <a:ext cx="247320" cy="303840"/>
                </p14:xfrm>
              </p:contentPart>
            </mc:Choice>
            <mc:Fallback xmlns="">
              <p:pic>
                <p:nvPicPr>
                  <p:cNvPr id="47" name="Ink 46">
                    <a:extLst>
                      <a:ext uri="{FF2B5EF4-FFF2-40B4-BE49-F238E27FC236}">
                        <a16:creationId xmlns:a16="http://schemas.microsoft.com/office/drawing/2014/main" id="{DB4673EC-DF7D-C14C-8539-D322595EA9C8}"/>
                      </a:ext>
                    </a:extLst>
                  </p:cNvPr>
                  <p:cNvPicPr/>
                  <p:nvPr/>
                </p:nvPicPr>
                <p:blipFill>
                  <a:blip r:embed="rId70"/>
                  <a:stretch>
                    <a:fillRect/>
                  </a:stretch>
                </p:blipFill>
                <p:spPr>
                  <a:xfrm>
                    <a:off x="1572067" y="6578578"/>
                    <a:ext cx="277920" cy="33408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8FB2EF76-E966-8F41-B32B-FC6871DA1DCC}"/>
              </a:ext>
            </a:extLst>
          </p:cNvPr>
          <p:cNvSpPr txBox="1"/>
          <p:nvPr/>
        </p:nvSpPr>
        <p:spPr>
          <a:xfrm>
            <a:off x="3617843" y="459187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E0111D21-41FE-2A4F-B35D-1E48CC2C5FFC}"/>
              </a:ext>
            </a:extLst>
          </p:cNvPr>
          <p:cNvGrpSpPr/>
          <p:nvPr/>
        </p:nvGrpSpPr>
        <p:grpSpPr>
          <a:xfrm>
            <a:off x="7177153" y="4166262"/>
            <a:ext cx="2606949" cy="2635529"/>
            <a:chOff x="7177153" y="4166262"/>
            <a:chExt cx="2606949" cy="2635529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4BFBF851-204B-2644-B1E4-F71D680EF267}"/>
                </a:ext>
              </a:extLst>
            </p:cNvPr>
            <p:cNvGrpSpPr/>
            <p:nvPr/>
          </p:nvGrpSpPr>
          <p:grpSpPr>
            <a:xfrm>
              <a:off x="7177153" y="4166262"/>
              <a:ext cx="2606949" cy="2635529"/>
              <a:chOff x="6180427" y="3397618"/>
              <a:chExt cx="3218040" cy="32533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1">
                <p14:nvContentPartPr>
                  <p14:cNvPr id="49" name="Ink 48">
                    <a:extLst>
                      <a:ext uri="{FF2B5EF4-FFF2-40B4-BE49-F238E27FC236}">
                        <a16:creationId xmlns:a16="http://schemas.microsoft.com/office/drawing/2014/main" id="{5DCC25BB-86DD-B843-B856-2F75DEC3F0B8}"/>
                      </a:ext>
                    </a:extLst>
                  </p14:cNvPr>
                  <p14:cNvContentPartPr/>
                  <p14:nvPr/>
                </p14:nvContentPartPr>
                <p14:xfrm>
                  <a:off x="6180427" y="4590298"/>
                  <a:ext cx="155520" cy="169560"/>
                </p14:xfrm>
              </p:contentPart>
            </mc:Choice>
            <mc:Fallback xmlns="">
              <p:pic>
                <p:nvPicPr>
                  <p:cNvPr id="49" name="Ink 48">
                    <a:extLst>
                      <a:ext uri="{FF2B5EF4-FFF2-40B4-BE49-F238E27FC236}">
                        <a16:creationId xmlns:a16="http://schemas.microsoft.com/office/drawing/2014/main" id="{5DCC25BB-86DD-B843-B856-2F75DEC3F0B8}"/>
                      </a:ext>
                    </a:extLst>
                  </p:cNvPr>
                  <p:cNvPicPr/>
                  <p:nvPr/>
                </p:nvPicPr>
                <p:blipFill>
                  <a:blip r:embed="rId72"/>
                  <a:stretch>
                    <a:fillRect/>
                  </a:stretch>
                </p:blipFill>
                <p:spPr>
                  <a:xfrm>
                    <a:off x="6161320" y="4571261"/>
                    <a:ext cx="193289" cy="20674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3">
                <p14:nvContentPartPr>
                  <p14:cNvPr id="50" name="Ink 49">
                    <a:extLst>
                      <a:ext uri="{FF2B5EF4-FFF2-40B4-BE49-F238E27FC236}">
                        <a16:creationId xmlns:a16="http://schemas.microsoft.com/office/drawing/2014/main" id="{C21154FF-75BD-A143-9FFE-A337BAD0AA35}"/>
                      </a:ext>
                    </a:extLst>
                  </p14:cNvPr>
                  <p14:cNvContentPartPr/>
                  <p14:nvPr/>
                </p14:nvContentPartPr>
                <p14:xfrm>
                  <a:off x="6385267" y="5027698"/>
                  <a:ext cx="141480" cy="162720"/>
                </p14:xfrm>
              </p:contentPart>
            </mc:Choice>
            <mc:Fallback xmlns="">
              <p:pic>
                <p:nvPicPr>
                  <p:cNvPr id="50" name="Ink 49">
                    <a:extLst>
                      <a:ext uri="{FF2B5EF4-FFF2-40B4-BE49-F238E27FC236}">
                        <a16:creationId xmlns:a16="http://schemas.microsoft.com/office/drawing/2014/main" id="{C21154FF-75BD-A143-9FFE-A337BAD0AA35}"/>
                      </a:ext>
                    </a:extLst>
                  </p:cNvPr>
                  <p:cNvPicPr/>
                  <p:nvPr/>
                </p:nvPicPr>
                <p:blipFill>
                  <a:blip r:embed="rId74"/>
                  <a:stretch>
                    <a:fillRect/>
                  </a:stretch>
                </p:blipFill>
                <p:spPr>
                  <a:xfrm>
                    <a:off x="6366196" y="5008581"/>
                    <a:ext cx="178735" cy="20051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5">
                <p14:nvContentPartPr>
                  <p14:cNvPr id="51" name="Ink 50">
                    <a:extLst>
                      <a:ext uri="{FF2B5EF4-FFF2-40B4-BE49-F238E27FC236}">
                        <a16:creationId xmlns:a16="http://schemas.microsoft.com/office/drawing/2014/main" id="{EC43A61F-85B9-844E-8F53-5542B6BA9D80}"/>
                      </a:ext>
                    </a:extLst>
                  </p14:cNvPr>
                  <p14:cNvContentPartPr/>
                  <p14:nvPr/>
                </p14:nvContentPartPr>
                <p14:xfrm>
                  <a:off x="6646267" y="4547818"/>
                  <a:ext cx="162720" cy="148680"/>
                </p14:xfrm>
              </p:contentPart>
            </mc:Choice>
            <mc:Fallback xmlns="">
              <p:pic>
                <p:nvPicPr>
                  <p:cNvPr id="51" name="Ink 50">
                    <a:extLst>
                      <a:ext uri="{FF2B5EF4-FFF2-40B4-BE49-F238E27FC236}">
                        <a16:creationId xmlns:a16="http://schemas.microsoft.com/office/drawing/2014/main" id="{EC43A61F-85B9-844E-8F53-5542B6BA9D80}"/>
                      </a:ext>
                    </a:extLst>
                  </p:cNvPr>
                  <p:cNvPicPr/>
                  <p:nvPr/>
                </p:nvPicPr>
                <p:blipFill>
                  <a:blip r:embed="rId76"/>
                  <a:stretch>
                    <a:fillRect/>
                  </a:stretch>
                </p:blipFill>
                <p:spPr>
                  <a:xfrm>
                    <a:off x="6627150" y="4528677"/>
                    <a:ext cx="200510" cy="18651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7">
                <p14:nvContentPartPr>
                  <p14:cNvPr id="52" name="Ink 51">
                    <a:extLst>
                      <a:ext uri="{FF2B5EF4-FFF2-40B4-BE49-F238E27FC236}">
                        <a16:creationId xmlns:a16="http://schemas.microsoft.com/office/drawing/2014/main" id="{86919B89-20B8-E140-A0AB-1A32DC341146}"/>
                      </a:ext>
                    </a:extLst>
                  </p14:cNvPr>
                  <p14:cNvContentPartPr/>
                  <p14:nvPr/>
                </p14:nvContentPartPr>
                <p14:xfrm>
                  <a:off x="6843547" y="5141458"/>
                  <a:ext cx="169560" cy="160920"/>
                </p14:xfrm>
              </p:contentPart>
            </mc:Choice>
            <mc:Fallback xmlns="">
              <p:pic>
                <p:nvPicPr>
                  <p:cNvPr id="52" name="Ink 51">
                    <a:extLst>
                      <a:ext uri="{FF2B5EF4-FFF2-40B4-BE49-F238E27FC236}">
                        <a16:creationId xmlns:a16="http://schemas.microsoft.com/office/drawing/2014/main" id="{86919B89-20B8-E140-A0AB-1A32DC341146}"/>
                      </a:ext>
                    </a:extLst>
                  </p:cNvPr>
                  <p:cNvPicPr/>
                  <p:nvPr/>
                </p:nvPicPr>
                <p:blipFill>
                  <a:blip r:embed="rId78"/>
                  <a:stretch>
                    <a:fillRect/>
                  </a:stretch>
                </p:blipFill>
                <p:spPr>
                  <a:xfrm>
                    <a:off x="6824460" y="5122343"/>
                    <a:ext cx="206845" cy="19870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9">
                <p14:nvContentPartPr>
                  <p14:cNvPr id="53" name="Ink 52">
                    <a:extLst>
                      <a:ext uri="{FF2B5EF4-FFF2-40B4-BE49-F238E27FC236}">
                        <a16:creationId xmlns:a16="http://schemas.microsoft.com/office/drawing/2014/main" id="{6C2AEF67-6891-5D44-AEED-3F5EC0595D32}"/>
                      </a:ext>
                    </a:extLst>
                  </p14:cNvPr>
                  <p14:cNvContentPartPr/>
                  <p14:nvPr/>
                </p14:nvContentPartPr>
                <p14:xfrm>
                  <a:off x="6709627" y="5586418"/>
                  <a:ext cx="275400" cy="175320"/>
                </p14:xfrm>
              </p:contentPart>
            </mc:Choice>
            <mc:Fallback xmlns="">
              <p:pic>
                <p:nvPicPr>
                  <p:cNvPr id="53" name="Ink 52">
                    <a:extLst>
                      <a:ext uri="{FF2B5EF4-FFF2-40B4-BE49-F238E27FC236}">
                        <a16:creationId xmlns:a16="http://schemas.microsoft.com/office/drawing/2014/main" id="{6C2AEF67-6891-5D44-AEED-3F5EC0595D32}"/>
                      </a:ext>
                    </a:extLst>
                  </p:cNvPr>
                  <p:cNvPicPr/>
                  <p:nvPr/>
                </p:nvPicPr>
                <p:blipFill>
                  <a:blip r:embed="rId80"/>
                  <a:stretch>
                    <a:fillRect/>
                  </a:stretch>
                </p:blipFill>
                <p:spPr>
                  <a:xfrm>
                    <a:off x="6690527" y="5567333"/>
                    <a:ext cx="313156" cy="21260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1">
                <p14:nvContentPartPr>
                  <p14:cNvPr id="54" name="Ink 53">
                    <a:extLst>
                      <a:ext uri="{FF2B5EF4-FFF2-40B4-BE49-F238E27FC236}">
                        <a16:creationId xmlns:a16="http://schemas.microsoft.com/office/drawing/2014/main" id="{AAEE9382-8BF4-314D-9C8B-E67C846E9FDF}"/>
                      </a:ext>
                    </a:extLst>
                  </p14:cNvPr>
                  <p14:cNvContentPartPr/>
                  <p14:nvPr/>
                </p14:nvContentPartPr>
                <p14:xfrm>
                  <a:off x="7351867" y="5415778"/>
                  <a:ext cx="254520" cy="183960"/>
                </p14:xfrm>
              </p:contentPart>
            </mc:Choice>
            <mc:Fallback xmlns="">
              <p:pic>
                <p:nvPicPr>
                  <p:cNvPr id="54" name="Ink 53">
                    <a:extLst>
                      <a:ext uri="{FF2B5EF4-FFF2-40B4-BE49-F238E27FC236}">
                        <a16:creationId xmlns:a16="http://schemas.microsoft.com/office/drawing/2014/main" id="{AAEE9382-8BF4-314D-9C8B-E67C846E9FDF}"/>
                      </a:ext>
                    </a:extLst>
                  </p:cNvPr>
                  <p:cNvPicPr/>
                  <p:nvPr/>
                </p:nvPicPr>
                <p:blipFill>
                  <a:blip r:embed="rId82"/>
                  <a:stretch>
                    <a:fillRect/>
                  </a:stretch>
                </p:blipFill>
                <p:spPr>
                  <a:xfrm>
                    <a:off x="7332767" y="5396671"/>
                    <a:ext cx="292276" cy="22173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3">
                <p14:nvContentPartPr>
                  <p14:cNvPr id="55" name="Ink 54">
                    <a:extLst>
                      <a:ext uri="{FF2B5EF4-FFF2-40B4-BE49-F238E27FC236}">
                        <a16:creationId xmlns:a16="http://schemas.microsoft.com/office/drawing/2014/main" id="{C063008B-74DE-C943-8452-697505E321ED}"/>
                      </a:ext>
                    </a:extLst>
                  </p14:cNvPr>
                  <p14:cNvContentPartPr/>
                  <p14:nvPr/>
                </p14:nvContentPartPr>
                <p14:xfrm>
                  <a:off x="8381827" y="4549258"/>
                  <a:ext cx="183960" cy="245880"/>
                </p14:xfrm>
              </p:contentPart>
            </mc:Choice>
            <mc:Fallback xmlns="">
              <p:pic>
                <p:nvPicPr>
                  <p:cNvPr id="55" name="Ink 54">
                    <a:extLst>
                      <a:ext uri="{FF2B5EF4-FFF2-40B4-BE49-F238E27FC236}">
                        <a16:creationId xmlns:a16="http://schemas.microsoft.com/office/drawing/2014/main" id="{C063008B-74DE-C943-8452-697505E321ED}"/>
                      </a:ext>
                    </a:extLst>
                  </p:cNvPr>
                  <p:cNvPicPr/>
                  <p:nvPr/>
                </p:nvPicPr>
                <p:blipFill>
                  <a:blip r:embed="rId84"/>
                  <a:stretch>
                    <a:fillRect/>
                  </a:stretch>
                </p:blipFill>
                <p:spPr>
                  <a:xfrm>
                    <a:off x="8362720" y="4530139"/>
                    <a:ext cx="221730" cy="283229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8AC1C38C-C495-0F43-981A-09467A1BA1E2}"/>
                  </a:ext>
                </a:extLst>
              </p:cNvPr>
              <p:cNvGrpSpPr/>
              <p:nvPr/>
            </p:nvGrpSpPr>
            <p:grpSpPr>
              <a:xfrm>
                <a:off x="7104907" y="3602458"/>
                <a:ext cx="501120" cy="593280"/>
                <a:chOff x="7104907" y="3602458"/>
                <a:chExt cx="501120" cy="59328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85">
                  <p14:nvContentPartPr>
                    <p14:cNvPr id="56" name="Ink 55">
                      <a:extLst>
                        <a:ext uri="{FF2B5EF4-FFF2-40B4-BE49-F238E27FC236}">
                          <a16:creationId xmlns:a16="http://schemas.microsoft.com/office/drawing/2014/main" id="{54A895E9-8C9C-3347-B2ED-C0CBB7DB374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125787" y="3602458"/>
                    <a:ext cx="162720" cy="226080"/>
                  </p14:xfrm>
                </p:contentPart>
              </mc:Choice>
              <mc:Fallback xmlns="">
                <p:pic>
                  <p:nvPicPr>
                    <p:cNvPr id="56" name="Ink 55">
                      <a:extLst>
                        <a:ext uri="{FF2B5EF4-FFF2-40B4-BE49-F238E27FC236}">
                          <a16:creationId xmlns:a16="http://schemas.microsoft.com/office/drawing/2014/main" id="{54A895E9-8C9C-3347-B2ED-C0CBB7DB374E}"/>
                        </a:ext>
                      </a:extLst>
                    </p:cNvPr>
                    <p:cNvPicPr/>
                    <p:nvPr/>
                  </p:nvPicPr>
                  <p:blipFill>
                    <a:blip r:embed="rId86"/>
                    <a:stretch>
                      <a:fillRect/>
                    </a:stretch>
                  </p:blipFill>
                  <p:spPr>
                    <a:xfrm>
                      <a:off x="7110667" y="3586978"/>
                      <a:ext cx="192960" cy="2566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7">
                  <p14:nvContentPartPr>
                    <p14:cNvPr id="57" name="Ink 56">
                      <a:extLst>
                        <a:ext uri="{FF2B5EF4-FFF2-40B4-BE49-F238E27FC236}">
                          <a16:creationId xmlns:a16="http://schemas.microsoft.com/office/drawing/2014/main" id="{4299013C-C19C-AB4E-8A9F-CA8096D1894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104907" y="3687058"/>
                    <a:ext cx="254520" cy="42840"/>
                  </p14:xfrm>
                </p:contentPart>
              </mc:Choice>
              <mc:Fallback xmlns="">
                <p:pic>
                  <p:nvPicPr>
                    <p:cNvPr id="57" name="Ink 56">
                      <a:extLst>
                        <a:ext uri="{FF2B5EF4-FFF2-40B4-BE49-F238E27FC236}">
                          <a16:creationId xmlns:a16="http://schemas.microsoft.com/office/drawing/2014/main" id="{4299013C-C19C-AB4E-8A9F-CA8096D1894D}"/>
                        </a:ext>
                      </a:extLst>
                    </p:cNvPr>
                    <p:cNvPicPr/>
                    <p:nvPr/>
                  </p:nvPicPr>
                  <p:blipFill>
                    <a:blip r:embed="rId88"/>
                    <a:stretch>
                      <a:fillRect/>
                    </a:stretch>
                  </p:blipFill>
                  <p:spPr>
                    <a:xfrm>
                      <a:off x="7089427" y="3671938"/>
                      <a:ext cx="284760" cy="730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9">
                  <p14:nvContentPartPr>
                    <p14:cNvPr id="58" name="Ink 57">
                      <a:extLst>
                        <a:ext uri="{FF2B5EF4-FFF2-40B4-BE49-F238E27FC236}">
                          <a16:creationId xmlns:a16="http://schemas.microsoft.com/office/drawing/2014/main" id="{B8E1B5C4-3899-FD49-A2DC-28993548A12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471747" y="3905938"/>
                    <a:ext cx="134280" cy="289800"/>
                  </p14:xfrm>
                </p:contentPart>
              </mc:Choice>
              <mc:Fallback xmlns="">
                <p:pic>
                  <p:nvPicPr>
                    <p:cNvPr id="58" name="Ink 57">
                      <a:extLst>
                        <a:ext uri="{FF2B5EF4-FFF2-40B4-BE49-F238E27FC236}">
                          <a16:creationId xmlns:a16="http://schemas.microsoft.com/office/drawing/2014/main" id="{B8E1B5C4-3899-FD49-A2DC-28993548A12F}"/>
                        </a:ext>
                      </a:extLst>
                    </p:cNvPr>
                    <p:cNvPicPr/>
                    <p:nvPr/>
                  </p:nvPicPr>
                  <p:blipFill>
                    <a:blip r:embed="rId90"/>
                    <a:stretch>
                      <a:fillRect/>
                    </a:stretch>
                  </p:blipFill>
                  <p:spPr>
                    <a:xfrm>
                      <a:off x="7456267" y="3890458"/>
                      <a:ext cx="164880" cy="3200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91">
                  <p14:nvContentPartPr>
                    <p14:cNvPr id="59" name="Ink 58">
                      <a:extLst>
                        <a:ext uri="{FF2B5EF4-FFF2-40B4-BE49-F238E27FC236}">
                          <a16:creationId xmlns:a16="http://schemas.microsoft.com/office/drawing/2014/main" id="{A7D5A6CA-9182-7241-9148-7E09CEF5CF3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415227" y="4053898"/>
                    <a:ext cx="176760" cy="84960"/>
                  </p14:xfrm>
                </p:contentPart>
              </mc:Choice>
              <mc:Fallback xmlns="">
                <p:pic>
                  <p:nvPicPr>
                    <p:cNvPr id="59" name="Ink 58">
                      <a:extLst>
                        <a:ext uri="{FF2B5EF4-FFF2-40B4-BE49-F238E27FC236}">
                          <a16:creationId xmlns:a16="http://schemas.microsoft.com/office/drawing/2014/main" id="{A7D5A6CA-9182-7241-9148-7E09CEF5CF3B}"/>
                        </a:ext>
                      </a:extLst>
                    </p:cNvPr>
                    <p:cNvPicPr/>
                    <p:nvPr/>
                  </p:nvPicPr>
                  <p:blipFill>
                    <a:blip r:embed="rId92"/>
                    <a:stretch>
                      <a:fillRect/>
                    </a:stretch>
                  </p:blipFill>
                  <p:spPr>
                    <a:xfrm>
                      <a:off x="7400107" y="4038778"/>
                      <a:ext cx="207360" cy="11556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55366C54-E3E2-8445-B3C7-965333D57167}"/>
                  </a:ext>
                </a:extLst>
              </p:cNvPr>
              <p:cNvGrpSpPr/>
              <p:nvPr/>
            </p:nvGrpSpPr>
            <p:grpSpPr>
              <a:xfrm>
                <a:off x="8014987" y="3955258"/>
                <a:ext cx="226080" cy="325080"/>
                <a:chOff x="8014987" y="3955258"/>
                <a:chExt cx="226080" cy="32508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93">
                  <p14:nvContentPartPr>
                    <p14:cNvPr id="60" name="Ink 59">
                      <a:extLst>
                        <a:ext uri="{FF2B5EF4-FFF2-40B4-BE49-F238E27FC236}">
                          <a16:creationId xmlns:a16="http://schemas.microsoft.com/office/drawing/2014/main" id="{F11C9D80-35E1-4C4A-93AF-87651B9E8AC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014987" y="3955258"/>
                    <a:ext cx="226080" cy="325080"/>
                  </p14:xfrm>
                </p:contentPart>
              </mc:Choice>
              <mc:Fallback xmlns="">
                <p:pic>
                  <p:nvPicPr>
                    <p:cNvPr id="60" name="Ink 59">
                      <a:extLst>
                        <a:ext uri="{FF2B5EF4-FFF2-40B4-BE49-F238E27FC236}">
                          <a16:creationId xmlns:a16="http://schemas.microsoft.com/office/drawing/2014/main" id="{F11C9D80-35E1-4C4A-93AF-87651B9E8AC5}"/>
                        </a:ext>
                      </a:extLst>
                    </p:cNvPr>
                    <p:cNvPicPr/>
                    <p:nvPr/>
                  </p:nvPicPr>
                  <p:blipFill>
                    <a:blip r:embed="rId94"/>
                    <a:stretch>
                      <a:fillRect/>
                    </a:stretch>
                  </p:blipFill>
                  <p:spPr>
                    <a:xfrm>
                      <a:off x="7999507" y="3939778"/>
                      <a:ext cx="256680" cy="3553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95">
                  <p14:nvContentPartPr>
                    <p14:cNvPr id="61" name="Ink 60">
                      <a:extLst>
                        <a:ext uri="{FF2B5EF4-FFF2-40B4-BE49-F238E27FC236}">
                          <a16:creationId xmlns:a16="http://schemas.microsoft.com/office/drawing/2014/main" id="{01FF011C-50F2-FB4B-A1EE-E18B60EA8E7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064307" y="4011778"/>
                    <a:ext cx="176760" cy="190800"/>
                  </p14:xfrm>
                </p:contentPart>
              </mc:Choice>
              <mc:Fallback xmlns="">
                <p:pic>
                  <p:nvPicPr>
                    <p:cNvPr id="61" name="Ink 60">
                      <a:extLst>
                        <a:ext uri="{FF2B5EF4-FFF2-40B4-BE49-F238E27FC236}">
                          <a16:creationId xmlns:a16="http://schemas.microsoft.com/office/drawing/2014/main" id="{01FF011C-50F2-FB4B-A1EE-E18B60EA8E7C}"/>
                        </a:ext>
                      </a:extLst>
                    </p:cNvPr>
                    <p:cNvPicPr/>
                    <p:nvPr/>
                  </p:nvPicPr>
                  <p:blipFill>
                    <a:blip r:embed="rId96"/>
                    <a:stretch>
                      <a:fillRect/>
                    </a:stretch>
                  </p:blipFill>
                  <p:spPr>
                    <a:xfrm>
                      <a:off x="8049187" y="3996298"/>
                      <a:ext cx="207360" cy="22140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grpSp>
            <p:nvGrpSpPr>
              <p:cNvPr id="69" name="Group 68">
                <a:extLst>
                  <a:ext uri="{FF2B5EF4-FFF2-40B4-BE49-F238E27FC236}">
                    <a16:creationId xmlns:a16="http://schemas.microsoft.com/office/drawing/2014/main" id="{0AC79088-7B3F-F247-AB82-1274BE6D2F4A}"/>
                  </a:ext>
                </a:extLst>
              </p:cNvPr>
              <p:cNvGrpSpPr/>
              <p:nvPr/>
            </p:nvGrpSpPr>
            <p:grpSpPr>
              <a:xfrm>
                <a:off x="8403067" y="5210938"/>
                <a:ext cx="303480" cy="268560"/>
                <a:chOff x="8403067" y="5210938"/>
                <a:chExt cx="303480" cy="26856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97">
                  <p14:nvContentPartPr>
                    <p14:cNvPr id="64" name="Ink 63">
                      <a:extLst>
                        <a:ext uri="{FF2B5EF4-FFF2-40B4-BE49-F238E27FC236}">
                          <a16:creationId xmlns:a16="http://schemas.microsoft.com/office/drawing/2014/main" id="{2384E264-13FE-F74F-9107-7FB20054885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466427" y="5210938"/>
                    <a:ext cx="240120" cy="268560"/>
                  </p14:xfrm>
                </p:contentPart>
              </mc:Choice>
              <mc:Fallback xmlns="">
                <p:pic>
                  <p:nvPicPr>
                    <p:cNvPr id="64" name="Ink 63">
                      <a:extLst>
                        <a:ext uri="{FF2B5EF4-FFF2-40B4-BE49-F238E27FC236}">
                          <a16:creationId xmlns:a16="http://schemas.microsoft.com/office/drawing/2014/main" id="{2384E264-13FE-F74F-9107-7FB200548853}"/>
                        </a:ext>
                      </a:extLst>
                    </p:cNvPr>
                    <p:cNvPicPr/>
                    <p:nvPr/>
                  </p:nvPicPr>
                  <p:blipFill>
                    <a:blip r:embed="rId98"/>
                    <a:stretch>
                      <a:fillRect/>
                    </a:stretch>
                  </p:blipFill>
                  <p:spPr>
                    <a:xfrm>
                      <a:off x="8451307" y="5195818"/>
                      <a:ext cx="270720" cy="298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99">
                  <p14:nvContentPartPr>
                    <p14:cNvPr id="65" name="Ink 64">
                      <a:extLst>
                        <a:ext uri="{FF2B5EF4-FFF2-40B4-BE49-F238E27FC236}">
                          <a16:creationId xmlns:a16="http://schemas.microsoft.com/office/drawing/2014/main" id="{29027AD6-B3F5-B745-BEA2-F2AF30746E0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403067" y="5331898"/>
                    <a:ext cx="275400" cy="105480"/>
                  </p14:xfrm>
                </p:contentPart>
              </mc:Choice>
              <mc:Fallback xmlns="">
                <p:pic>
                  <p:nvPicPr>
                    <p:cNvPr id="65" name="Ink 64">
                      <a:extLst>
                        <a:ext uri="{FF2B5EF4-FFF2-40B4-BE49-F238E27FC236}">
                          <a16:creationId xmlns:a16="http://schemas.microsoft.com/office/drawing/2014/main" id="{29027AD6-B3F5-B745-BEA2-F2AF30746E0C}"/>
                        </a:ext>
                      </a:extLst>
                    </p:cNvPr>
                    <p:cNvPicPr/>
                    <p:nvPr/>
                  </p:nvPicPr>
                  <p:blipFill>
                    <a:blip r:embed="rId100"/>
                    <a:stretch>
                      <a:fillRect/>
                    </a:stretch>
                  </p:blipFill>
                  <p:spPr>
                    <a:xfrm>
                      <a:off x="8387587" y="5316418"/>
                      <a:ext cx="306000" cy="13608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grpSp>
            <p:nvGrpSpPr>
              <p:cNvPr id="68" name="Group 67">
                <a:extLst>
                  <a:ext uri="{FF2B5EF4-FFF2-40B4-BE49-F238E27FC236}">
                    <a16:creationId xmlns:a16="http://schemas.microsoft.com/office/drawing/2014/main" id="{A8C3FDB3-F23B-4E4E-8C8A-34B057D099AD}"/>
                  </a:ext>
                </a:extLst>
              </p:cNvPr>
              <p:cNvGrpSpPr/>
              <p:nvPr/>
            </p:nvGrpSpPr>
            <p:grpSpPr>
              <a:xfrm>
                <a:off x="8762707" y="4047058"/>
                <a:ext cx="303840" cy="338760"/>
                <a:chOff x="8762707" y="4047058"/>
                <a:chExt cx="303840" cy="33876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101">
                  <p14:nvContentPartPr>
                    <p14:cNvPr id="66" name="Ink 65">
                      <a:extLst>
                        <a:ext uri="{FF2B5EF4-FFF2-40B4-BE49-F238E27FC236}">
                          <a16:creationId xmlns:a16="http://schemas.microsoft.com/office/drawing/2014/main" id="{AFCB4E9F-577A-6E4B-8FF1-A8447E86EC1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819227" y="4047058"/>
                    <a:ext cx="219240" cy="289800"/>
                  </p14:xfrm>
                </p:contentPart>
              </mc:Choice>
              <mc:Fallback xmlns="">
                <p:pic>
                  <p:nvPicPr>
                    <p:cNvPr id="66" name="Ink 65">
                      <a:extLst>
                        <a:ext uri="{FF2B5EF4-FFF2-40B4-BE49-F238E27FC236}">
                          <a16:creationId xmlns:a16="http://schemas.microsoft.com/office/drawing/2014/main" id="{AFCB4E9F-577A-6E4B-8FF1-A8447E86EC15}"/>
                        </a:ext>
                      </a:extLst>
                    </p:cNvPr>
                    <p:cNvPicPr/>
                    <p:nvPr/>
                  </p:nvPicPr>
                  <p:blipFill>
                    <a:blip r:embed="rId102"/>
                    <a:stretch>
                      <a:fillRect/>
                    </a:stretch>
                  </p:blipFill>
                  <p:spPr>
                    <a:xfrm>
                      <a:off x="8804107" y="4031578"/>
                      <a:ext cx="249480" cy="3200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03">
                  <p14:nvContentPartPr>
                    <p14:cNvPr id="67" name="Ink 66">
                      <a:extLst>
                        <a:ext uri="{FF2B5EF4-FFF2-40B4-BE49-F238E27FC236}">
                          <a16:creationId xmlns:a16="http://schemas.microsoft.com/office/drawing/2014/main" id="{104EA725-2F9C-EA48-94C0-75ED28945B0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762707" y="4156498"/>
                    <a:ext cx="303840" cy="229320"/>
                  </p14:xfrm>
                </p:contentPart>
              </mc:Choice>
              <mc:Fallback xmlns="">
                <p:pic>
                  <p:nvPicPr>
                    <p:cNvPr id="67" name="Ink 66">
                      <a:extLst>
                        <a:ext uri="{FF2B5EF4-FFF2-40B4-BE49-F238E27FC236}">
                          <a16:creationId xmlns:a16="http://schemas.microsoft.com/office/drawing/2014/main" id="{104EA725-2F9C-EA48-94C0-75ED28945B08}"/>
                        </a:ext>
                      </a:extLst>
                    </p:cNvPr>
                    <p:cNvPicPr/>
                    <p:nvPr/>
                  </p:nvPicPr>
                  <p:blipFill>
                    <a:blip r:embed="rId104"/>
                    <a:stretch>
                      <a:fillRect/>
                    </a:stretch>
                  </p:blipFill>
                  <p:spPr>
                    <a:xfrm>
                      <a:off x="8747587" y="4141378"/>
                      <a:ext cx="334080" cy="25992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grpSp>
            <p:nvGrpSpPr>
              <p:cNvPr id="72" name="Group 71">
                <a:extLst>
                  <a:ext uri="{FF2B5EF4-FFF2-40B4-BE49-F238E27FC236}">
                    <a16:creationId xmlns:a16="http://schemas.microsoft.com/office/drawing/2014/main" id="{595F6D1B-3183-3C43-81C5-5DE55A1124C7}"/>
                  </a:ext>
                </a:extLst>
              </p:cNvPr>
              <p:cNvGrpSpPr/>
              <p:nvPr/>
            </p:nvGrpSpPr>
            <p:grpSpPr>
              <a:xfrm>
                <a:off x="9235387" y="5338018"/>
                <a:ext cx="163080" cy="247320"/>
                <a:chOff x="9235387" y="5338018"/>
                <a:chExt cx="163080" cy="24732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105">
                  <p14:nvContentPartPr>
                    <p14:cNvPr id="70" name="Ink 69">
                      <a:extLst>
                        <a:ext uri="{FF2B5EF4-FFF2-40B4-BE49-F238E27FC236}">
                          <a16:creationId xmlns:a16="http://schemas.microsoft.com/office/drawing/2014/main" id="{2335C52B-4F6D-6247-B917-30BDB207F4F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249787" y="5338018"/>
                    <a:ext cx="148680" cy="247320"/>
                  </p14:xfrm>
                </p:contentPart>
              </mc:Choice>
              <mc:Fallback xmlns="">
                <p:pic>
                  <p:nvPicPr>
                    <p:cNvPr id="70" name="Ink 69">
                      <a:extLst>
                        <a:ext uri="{FF2B5EF4-FFF2-40B4-BE49-F238E27FC236}">
                          <a16:creationId xmlns:a16="http://schemas.microsoft.com/office/drawing/2014/main" id="{2335C52B-4F6D-6247-B917-30BDB207F4F5}"/>
                        </a:ext>
                      </a:extLst>
                    </p:cNvPr>
                    <p:cNvPicPr/>
                    <p:nvPr/>
                  </p:nvPicPr>
                  <p:blipFill>
                    <a:blip r:embed="rId106"/>
                    <a:stretch>
                      <a:fillRect/>
                    </a:stretch>
                  </p:blipFill>
                  <p:spPr>
                    <a:xfrm>
                      <a:off x="9234307" y="5322898"/>
                      <a:ext cx="178920" cy="2779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07">
                  <p14:nvContentPartPr>
                    <p14:cNvPr id="71" name="Ink 70">
                      <a:extLst>
                        <a:ext uri="{FF2B5EF4-FFF2-40B4-BE49-F238E27FC236}">
                          <a16:creationId xmlns:a16="http://schemas.microsoft.com/office/drawing/2014/main" id="{5841E942-2B76-F148-8F05-EB30FDAEE6B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235387" y="5380498"/>
                    <a:ext cx="162720" cy="148680"/>
                  </p14:xfrm>
                </p:contentPart>
              </mc:Choice>
              <mc:Fallback xmlns="">
                <p:pic>
                  <p:nvPicPr>
                    <p:cNvPr id="71" name="Ink 70">
                      <a:extLst>
                        <a:ext uri="{FF2B5EF4-FFF2-40B4-BE49-F238E27FC236}">
                          <a16:creationId xmlns:a16="http://schemas.microsoft.com/office/drawing/2014/main" id="{5841E942-2B76-F148-8F05-EB30FDAEE6BE}"/>
                        </a:ext>
                      </a:extLst>
                    </p:cNvPr>
                    <p:cNvPicPr/>
                    <p:nvPr/>
                  </p:nvPicPr>
                  <p:blipFill>
                    <a:blip r:embed="rId108"/>
                    <a:stretch>
                      <a:fillRect/>
                    </a:stretch>
                  </p:blipFill>
                  <p:spPr>
                    <a:xfrm>
                      <a:off x="9220267" y="5365018"/>
                      <a:ext cx="192960" cy="17892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mc:AlternateContent xmlns:mc="http://schemas.openxmlformats.org/markup-compatibility/2006" xmlns:p14="http://schemas.microsoft.com/office/powerpoint/2010/main">
            <mc:Choice Requires="p14">
              <p:contentPart p14:bwMode="auto" r:id="rId109">
                <p14:nvContentPartPr>
                  <p14:cNvPr id="73" name="Ink 72">
                    <a:extLst>
                      <a:ext uri="{FF2B5EF4-FFF2-40B4-BE49-F238E27FC236}">
                        <a16:creationId xmlns:a16="http://schemas.microsoft.com/office/drawing/2014/main" id="{8CC6F22C-0F8A-074B-A4C0-F7540E3DBB47}"/>
                      </a:ext>
                    </a:extLst>
                  </p14:cNvPr>
                  <p14:cNvContentPartPr/>
                  <p14:nvPr/>
                </p14:nvContentPartPr>
                <p14:xfrm>
                  <a:off x="7316587" y="5973058"/>
                  <a:ext cx="204840" cy="240120"/>
                </p14:xfrm>
              </p:contentPart>
            </mc:Choice>
            <mc:Fallback xmlns="">
              <p:pic>
                <p:nvPicPr>
                  <p:cNvPr id="73" name="Ink 72">
                    <a:extLst>
                      <a:ext uri="{FF2B5EF4-FFF2-40B4-BE49-F238E27FC236}">
                        <a16:creationId xmlns:a16="http://schemas.microsoft.com/office/drawing/2014/main" id="{8CC6F22C-0F8A-074B-A4C0-F7540E3DBB47}"/>
                      </a:ext>
                    </a:extLst>
                  </p:cNvPr>
                  <p:cNvPicPr/>
                  <p:nvPr/>
                </p:nvPicPr>
                <p:blipFill>
                  <a:blip r:embed="rId110"/>
                  <a:stretch>
                    <a:fillRect/>
                  </a:stretch>
                </p:blipFill>
                <p:spPr>
                  <a:xfrm>
                    <a:off x="7297480" y="5953973"/>
                    <a:ext cx="242609" cy="277847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77" name="Group 76">
                <a:extLst>
                  <a:ext uri="{FF2B5EF4-FFF2-40B4-BE49-F238E27FC236}">
                    <a16:creationId xmlns:a16="http://schemas.microsoft.com/office/drawing/2014/main" id="{BF9DEFE8-BA75-C146-8698-E32A9E269FBD}"/>
                  </a:ext>
                </a:extLst>
              </p:cNvPr>
              <p:cNvGrpSpPr/>
              <p:nvPr/>
            </p:nvGrpSpPr>
            <p:grpSpPr>
              <a:xfrm>
                <a:off x="6476707" y="3517858"/>
                <a:ext cx="2724120" cy="3133080"/>
                <a:chOff x="6476707" y="3517858"/>
                <a:chExt cx="2724120" cy="313308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111">
                  <p14:nvContentPartPr>
                    <p14:cNvPr id="74" name="Ink 73">
                      <a:extLst>
                        <a:ext uri="{FF2B5EF4-FFF2-40B4-BE49-F238E27FC236}">
                          <a16:creationId xmlns:a16="http://schemas.microsoft.com/office/drawing/2014/main" id="{ADFFB001-9E45-C547-9FDB-26D347F4FE1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476707" y="3517858"/>
                    <a:ext cx="2251080" cy="2836800"/>
                  </p14:xfrm>
                </p:contentPart>
              </mc:Choice>
              <mc:Fallback xmlns="">
                <p:pic>
                  <p:nvPicPr>
                    <p:cNvPr id="74" name="Ink 73">
                      <a:extLst>
                        <a:ext uri="{FF2B5EF4-FFF2-40B4-BE49-F238E27FC236}">
                          <a16:creationId xmlns:a16="http://schemas.microsoft.com/office/drawing/2014/main" id="{ADFFB001-9E45-C547-9FDB-26D347F4FE12}"/>
                        </a:ext>
                      </a:extLst>
                    </p:cNvPr>
                    <p:cNvPicPr/>
                    <p:nvPr/>
                  </p:nvPicPr>
                  <p:blipFill>
                    <a:blip r:embed="rId112"/>
                    <a:stretch>
                      <a:fillRect/>
                    </a:stretch>
                  </p:blipFill>
                  <p:spPr>
                    <a:xfrm>
                      <a:off x="6461587" y="3502378"/>
                      <a:ext cx="2281680" cy="28670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13">
                  <p14:nvContentPartPr>
                    <p14:cNvPr id="75" name="Ink 74">
                      <a:extLst>
                        <a:ext uri="{FF2B5EF4-FFF2-40B4-BE49-F238E27FC236}">
                          <a16:creationId xmlns:a16="http://schemas.microsoft.com/office/drawing/2014/main" id="{75344588-3164-E84E-A8CB-225422ED573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953147" y="6227218"/>
                    <a:ext cx="247320" cy="423720"/>
                  </p14:xfrm>
                </p:contentPart>
              </mc:Choice>
              <mc:Fallback xmlns="">
                <p:pic>
                  <p:nvPicPr>
                    <p:cNvPr id="75" name="Ink 74">
                      <a:extLst>
                        <a:ext uri="{FF2B5EF4-FFF2-40B4-BE49-F238E27FC236}">
                          <a16:creationId xmlns:a16="http://schemas.microsoft.com/office/drawing/2014/main" id="{75344588-3164-E84E-A8CB-225422ED573C}"/>
                        </a:ext>
                      </a:extLst>
                    </p:cNvPr>
                    <p:cNvPicPr/>
                    <p:nvPr/>
                  </p:nvPicPr>
                  <p:blipFill>
                    <a:blip r:embed="rId114"/>
                    <a:stretch>
                      <a:fillRect/>
                    </a:stretch>
                  </p:blipFill>
                  <p:spPr>
                    <a:xfrm>
                      <a:off x="8938027" y="6211738"/>
                      <a:ext cx="277920" cy="4543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15">
                  <p14:nvContentPartPr>
                    <p14:cNvPr id="76" name="Ink 75">
                      <a:extLst>
                        <a:ext uri="{FF2B5EF4-FFF2-40B4-BE49-F238E27FC236}">
                          <a16:creationId xmlns:a16="http://schemas.microsoft.com/office/drawing/2014/main" id="{5C22FA5E-B84E-8140-B38E-C03032D36BB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981587" y="6445738"/>
                    <a:ext cx="219240" cy="21600"/>
                  </p14:xfrm>
                </p:contentPart>
              </mc:Choice>
              <mc:Fallback xmlns="">
                <p:pic>
                  <p:nvPicPr>
                    <p:cNvPr id="76" name="Ink 75">
                      <a:extLst>
                        <a:ext uri="{FF2B5EF4-FFF2-40B4-BE49-F238E27FC236}">
                          <a16:creationId xmlns:a16="http://schemas.microsoft.com/office/drawing/2014/main" id="{5C22FA5E-B84E-8140-B38E-C03032D36BB2}"/>
                        </a:ext>
                      </a:extLst>
                    </p:cNvPr>
                    <p:cNvPicPr/>
                    <p:nvPr/>
                  </p:nvPicPr>
                  <p:blipFill>
                    <a:blip r:embed="rId116"/>
                    <a:stretch>
                      <a:fillRect/>
                    </a:stretch>
                  </p:blipFill>
                  <p:spPr>
                    <a:xfrm>
                      <a:off x="8966467" y="6430618"/>
                      <a:ext cx="249480" cy="5220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grpSp>
            <p:nvGrpSpPr>
              <p:cNvPr id="81" name="Group 80">
                <a:extLst>
                  <a:ext uri="{FF2B5EF4-FFF2-40B4-BE49-F238E27FC236}">
                    <a16:creationId xmlns:a16="http://schemas.microsoft.com/office/drawing/2014/main" id="{657BC71A-13E5-7242-9187-25D409C6BBEB}"/>
                  </a:ext>
                </a:extLst>
              </p:cNvPr>
              <p:cNvGrpSpPr/>
              <p:nvPr/>
            </p:nvGrpSpPr>
            <p:grpSpPr>
              <a:xfrm>
                <a:off x="6589747" y="3397618"/>
                <a:ext cx="2737800" cy="2822760"/>
                <a:chOff x="6589747" y="3397618"/>
                <a:chExt cx="2737800" cy="282276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117">
                  <p14:nvContentPartPr>
                    <p14:cNvPr id="78" name="Ink 77">
                      <a:extLst>
                        <a:ext uri="{FF2B5EF4-FFF2-40B4-BE49-F238E27FC236}">
                          <a16:creationId xmlns:a16="http://schemas.microsoft.com/office/drawing/2014/main" id="{3ACBB97B-31FD-B64F-831B-8D69AD71B7F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589747" y="3397618"/>
                    <a:ext cx="2519280" cy="2582640"/>
                  </p14:xfrm>
                </p:contentPart>
              </mc:Choice>
              <mc:Fallback xmlns="">
                <p:pic>
                  <p:nvPicPr>
                    <p:cNvPr id="78" name="Ink 77">
                      <a:extLst>
                        <a:ext uri="{FF2B5EF4-FFF2-40B4-BE49-F238E27FC236}">
                          <a16:creationId xmlns:a16="http://schemas.microsoft.com/office/drawing/2014/main" id="{3ACBB97B-31FD-B64F-831B-8D69AD71B7FA}"/>
                        </a:ext>
                      </a:extLst>
                    </p:cNvPr>
                    <p:cNvPicPr/>
                    <p:nvPr/>
                  </p:nvPicPr>
                  <p:blipFill>
                    <a:blip r:embed="rId118"/>
                    <a:stretch>
                      <a:fillRect/>
                    </a:stretch>
                  </p:blipFill>
                  <p:spPr>
                    <a:xfrm>
                      <a:off x="6574627" y="3382498"/>
                      <a:ext cx="2549520" cy="26132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19">
                  <p14:nvContentPartPr>
                    <p14:cNvPr id="79" name="Ink 78">
                      <a:extLst>
                        <a:ext uri="{FF2B5EF4-FFF2-40B4-BE49-F238E27FC236}">
                          <a16:creationId xmlns:a16="http://schemas.microsoft.com/office/drawing/2014/main" id="{BF123030-392C-FA4A-A7EC-A00EB6D3841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157987" y="5909698"/>
                    <a:ext cx="35640" cy="240120"/>
                  </p14:xfrm>
                </p:contentPart>
              </mc:Choice>
              <mc:Fallback xmlns="">
                <p:pic>
                  <p:nvPicPr>
                    <p:cNvPr id="79" name="Ink 78">
                      <a:extLst>
                        <a:ext uri="{FF2B5EF4-FFF2-40B4-BE49-F238E27FC236}">
                          <a16:creationId xmlns:a16="http://schemas.microsoft.com/office/drawing/2014/main" id="{BF123030-392C-FA4A-A7EC-A00EB6D38412}"/>
                        </a:ext>
                      </a:extLst>
                    </p:cNvPr>
                    <p:cNvPicPr/>
                    <p:nvPr/>
                  </p:nvPicPr>
                  <p:blipFill>
                    <a:blip r:embed="rId120"/>
                    <a:stretch>
                      <a:fillRect/>
                    </a:stretch>
                  </p:blipFill>
                  <p:spPr>
                    <a:xfrm>
                      <a:off x="9142507" y="5894218"/>
                      <a:ext cx="66240" cy="2707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21">
                  <p14:nvContentPartPr>
                    <p14:cNvPr id="80" name="Ink 79">
                      <a:extLst>
                        <a:ext uri="{FF2B5EF4-FFF2-40B4-BE49-F238E27FC236}">
                          <a16:creationId xmlns:a16="http://schemas.microsoft.com/office/drawing/2014/main" id="{7EA96670-ED39-0840-9DFE-599101F61A7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150787" y="5916538"/>
                    <a:ext cx="176760" cy="303840"/>
                  </p14:xfrm>
                </p:contentPart>
              </mc:Choice>
              <mc:Fallback xmlns="">
                <p:pic>
                  <p:nvPicPr>
                    <p:cNvPr id="80" name="Ink 79">
                      <a:extLst>
                        <a:ext uri="{FF2B5EF4-FFF2-40B4-BE49-F238E27FC236}">
                          <a16:creationId xmlns:a16="http://schemas.microsoft.com/office/drawing/2014/main" id="{7EA96670-ED39-0840-9DFE-599101F61A79}"/>
                        </a:ext>
                      </a:extLst>
                    </p:cNvPr>
                    <p:cNvPicPr/>
                    <p:nvPr/>
                  </p:nvPicPr>
                  <p:blipFill>
                    <a:blip r:embed="rId122"/>
                    <a:stretch>
                      <a:fillRect/>
                    </a:stretch>
                  </p:blipFill>
                  <p:spPr>
                    <a:xfrm>
                      <a:off x="9135667" y="5901418"/>
                      <a:ext cx="207360" cy="33408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0D7E0EEF-0630-104A-87A4-A4EDF6A7EC74}"/>
                </a:ext>
              </a:extLst>
            </p:cNvPr>
            <p:cNvGrpSpPr/>
            <p:nvPr/>
          </p:nvGrpSpPr>
          <p:grpSpPr>
            <a:xfrm>
              <a:off x="7492693" y="4698870"/>
              <a:ext cx="143280" cy="148680"/>
              <a:chOff x="7492693" y="4698870"/>
              <a:chExt cx="143280" cy="1486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23">
                <p14:nvContentPartPr>
                  <p14:cNvPr id="15" name="Ink 14">
                    <a:extLst>
                      <a:ext uri="{FF2B5EF4-FFF2-40B4-BE49-F238E27FC236}">
                        <a16:creationId xmlns:a16="http://schemas.microsoft.com/office/drawing/2014/main" id="{DEA7CD78-822D-D24E-8C29-9A7D0EE5A0BA}"/>
                      </a:ext>
                    </a:extLst>
                  </p14:cNvPr>
                  <p14:cNvContentPartPr/>
                  <p14:nvPr/>
                </p14:nvContentPartPr>
                <p14:xfrm>
                  <a:off x="7492693" y="4751790"/>
                  <a:ext cx="58680" cy="95760"/>
                </p14:xfrm>
              </p:contentPart>
            </mc:Choice>
            <mc:Fallback xmlns="">
              <p:pic>
                <p:nvPicPr>
                  <p:cNvPr id="15" name="Ink 14">
                    <a:extLst>
                      <a:ext uri="{FF2B5EF4-FFF2-40B4-BE49-F238E27FC236}">
                        <a16:creationId xmlns:a16="http://schemas.microsoft.com/office/drawing/2014/main" id="{DEA7CD78-822D-D24E-8C29-9A7D0EE5A0BA}"/>
                      </a:ext>
                    </a:extLst>
                  </p:cNvPr>
                  <p:cNvPicPr/>
                  <p:nvPr/>
                </p:nvPicPr>
                <p:blipFill>
                  <a:blip r:embed="rId126"/>
                  <a:stretch>
                    <a:fillRect/>
                  </a:stretch>
                </p:blipFill>
                <p:spPr>
                  <a:xfrm>
                    <a:off x="7477573" y="4736310"/>
                    <a:ext cx="88920" cy="12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7">
                <p14:nvContentPartPr>
                  <p14:cNvPr id="46" name="Ink 45">
                    <a:extLst>
                      <a:ext uri="{FF2B5EF4-FFF2-40B4-BE49-F238E27FC236}">
                        <a16:creationId xmlns:a16="http://schemas.microsoft.com/office/drawing/2014/main" id="{08FF3EE4-4FF2-E547-8476-69B4C75EC965}"/>
                      </a:ext>
                    </a:extLst>
                  </p14:cNvPr>
                  <p14:cNvContentPartPr/>
                  <p14:nvPr/>
                </p14:nvContentPartPr>
                <p14:xfrm>
                  <a:off x="7492693" y="4698870"/>
                  <a:ext cx="143280" cy="126720"/>
                </p14:xfrm>
              </p:contentPart>
            </mc:Choice>
            <mc:Fallback xmlns="">
              <p:pic>
                <p:nvPicPr>
                  <p:cNvPr id="46" name="Ink 45">
                    <a:extLst>
                      <a:ext uri="{FF2B5EF4-FFF2-40B4-BE49-F238E27FC236}">
                        <a16:creationId xmlns:a16="http://schemas.microsoft.com/office/drawing/2014/main" id="{08FF3EE4-4FF2-E547-8476-69B4C75EC965}"/>
                      </a:ext>
                    </a:extLst>
                  </p:cNvPr>
                  <p:cNvPicPr/>
                  <p:nvPr/>
                </p:nvPicPr>
                <p:blipFill>
                  <a:blip r:embed="rId128"/>
                  <a:stretch>
                    <a:fillRect/>
                  </a:stretch>
                </p:blipFill>
                <p:spPr>
                  <a:xfrm>
                    <a:off x="7477573" y="4683750"/>
                    <a:ext cx="173880" cy="1573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3E603BA7-E02A-7F4A-AC00-91A8F48FE31A}"/>
                    </a:ext>
                  </a:extLst>
                </p14:cNvPr>
                <p14:cNvContentPartPr/>
                <p14:nvPr/>
              </p14:nvContentPartPr>
              <p14:xfrm>
                <a:off x="7911013" y="5196390"/>
                <a:ext cx="137880" cy="15372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3E603BA7-E02A-7F4A-AC00-91A8F48FE31A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7895533" y="5180910"/>
                  <a:ext cx="168480" cy="18432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04D68A0A-440A-ED4C-A64A-65647C416F35}"/>
                </a:ext>
              </a:extLst>
            </p:cNvPr>
            <p:cNvGrpSpPr/>
            <p:nvPr/>
          </p:nvGrpSpPr>
          <p:grpSpPr>
            <a:xfrm>
              <a:off x="8472253" y="6233550"/>
              <a:ext cx="460440" cy="407160"/>
              <a:chOff x="8472253" y="6233550"/>
              <a:chExt cx="460440" cy="4071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31">
                <p14:nvContentPartPr>
                  <p14:cNvPr id="84" name="Ink 83">
                    <a:extLst>
                      <a:ext uri="{FF2B5EF4-FFF2-40B4-BE49-F238E27FC236}">
                        <a16:creationId xmlns:a16="http://schemas.microsoft.com/office/drawing/2014/main" id="{D56ACA5E-F4B5-1941-821E-9233AAA7BA00}"/>
                      </a:ext>
                    </a:extLst>
                  </p14:cNvPr>
                  <p14:cNvContentPartPr/>
                  <p14:nvPr/>
                </p14:nvContentPartPr>
                <p14:xfrm>
                  <a:off x="8472253" y="6233550"/>
                  <a:ext cx="132120" cy="169560"/>
                </p14:xfrm>
              </p:contentPart>
            </mc:Choice>
            <mc:Fallback xmlns="">
              <p:pic>
                <p:nvPicPr>
                  <p:cNvPr id="84" name="Ink 83">
                    <a:extLst>
                      <a:ext uri="{FF2B5EF4-FFF2-40B4-BE49-F238E27FC236}">
                        <a16:creationId xmlns:a16="http://schemas.microsoft.com/office/drawing/2014/main" id="{D56ACA5E-F4B5-1941-821E-9233AAA7BA00}"/>
                      </a:ext>
                    </a:extLst>
                  </p:cNvPr>
                  <p:cNvPicPr/>
                  <p:nvPr/>
                </p:nvPicPr>
                <p:blipFill>
                  <a:blip r:embed="rId132"/>
                  <a:stretch>
                    <a:fillRect/>
                  </a:stretch>
                </p:blipFill>
                <p:spPr>
                  <a:xfrm>
                    <a:off x="8457133" y="6218070"/>
                    <a:ext cx="162720" cy="200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3">
                <p14:nvContentPartPr>
                  <p14:cNvPr id="85" name="Ink 84">
                    <a:extLst>
                      <a:ext uri="{FF2B5EF4-FFF2-40B4-BE49-F238E27FC236}">
                        <a16:creationId xmlns:a16="http://schemas.microsoft.com/office/drawing/2014/main" id="{226118B6-F724-144C-B9CA-F89A571D892B}"/>
                      </a:ext>
                    </a:extLst>
                  </p14:cNvPr>
                  <p14:cNvContentPartPr/>
                  <p14:nvPr/>
                </p14:nvContentPartPr>
                <p14:xfrm>
                  <a:off x="8768173" y="6508590"/>
                  <a:ext cx="164520" cy="132120"/>
                </p14:xfrm>
              </p:contentPart>
            </mc:Choice>
            <mc:Fallback xmlns="">
              <p:pic>
                <p:nvPicPr>
                  <p:cNvPr id="85" name="Ink 84">
                    <a:extLst>
                      <a:ext uri="{FF2B5EF4-FFF2-40B4-BE49-F238E27FC236}">
                        <a16:creationId xmlns:a16="http://schemas.microsoft.com/office/drawing/2014/main" id="{226118B6-F724-144C-B9CA-F89A571D892B}"/>
                      </a:ext>
                    </a:extLst>
                  </p:cNvPr>
                  <p:cNvPicPr/>
                  <p:nvPr/>
                </p:nvPicPr>
                <p:blipFill>
                  <a:blip r:embed="rId134"/>
                  <a:stretch>
                    <a:fillRect/>
                  </a:stretch>
                </p:blipFill>
                <p:spPr>
                  <a:xfrm>
                    <a:off x="8752693" y="6493470"/>
                    <a:ext cx="194760" cy="16272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06EAB762-9890-F244-8089-478ECE9FCB3D}"/>
                </a:ext>
              </a:extLst>
            </p:cNvPr>
            <p:cNvGrpSpPr/>
            <p:nvPr/>
          </p:nvGrpSpPr>
          <p:grpSpPr>
            <a:xfrm>
              <a:off x="8302333" y="4841790"/>
              <a:ext cx="122040" cy="180360"/>
              <a:chOff x="8302333" y="4841790"/>
              <a:chExt cx="122040" cy="1803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35">
                <p14:nvContentPartPr>
                  <p14:cNvPr id="87" name="Ink 86">
                    <a:extLst>
                      <a:ext uri="{FF2B5EF4-FFF2-40B4-BE49-F238E27FC236}">
                        <a16:creationId xmlns:a16="http://schemas.microsoft.com/office/drawing/2014/main" id="{F5F7D424-4CB7-C54D-A777-47E5B72DB4D3}"/>
                      </a:ext>
                    </a:extLst>
                  </p14:cNvPr>
                  <p14:cNvContentPartPr/>
                  <p14:nvPr/>
                </p14:nvContentPartPr>
                <p14:xfrm>
                  <a:off x="8302333" y="4920990"/>
                  <a:ext cx="122040" cy="58680"/>
                </p14:xfrm>
              </p:contentPart>
            </mc:Choice>
            <mc:Fallback xmlns="">
              <p:pic>
                <p:nvPicPr>
                  <p:cNvPr id="87" name="Ink 86">
                    <a:extLst>
                      <a:ext uri="{FF2B5EF4-FFF2-40B4-BE49-F238E27FC236}">
                        <a16:creationId xmlns:a16="http://schemas.microsoft.com/office/drawing/2014/main" id="{F5F7D424-4CB7-C54D-A777-47E5B72DB4D3}"/>
                      </a:ext>
                    </a:extLst>
                  </p:cNvPr>
                  <p:cNvPicPr/>
                  <p:nvPr/>
                </p:nvPicPr>
                <p:blipFill>
                  <a:blip r:embed="rId136"/>
                  <a:stretch>
                    <a:fillRect/>
                  </a:stretch>
                </p:blipFill>
                <p:spPr>
                  <a:xfrm>
                    <a:off x="8287213" y="4905870"/>
                    <a:ext cx="152640" cy="88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7">
                <p14:nvContentPartPr>
                  <p14:cNvPr id="88" name="Ink 87">
                    <a:extLst>
                      <a:ext uri="{FF2B5EF4-FFF2-40B4-BE49-F238E27FC236}">
                        <a16:creationId xmlns:a16="http://schemas.microsoft.com/office/drawing/2014/main" id="{35D7BD9B-57D2-044F-AABD-732C9CB4ABFE}"/>
                      </a:ext>
                    </a:extLst>
                  </p14:cNvPr>
                  <p14:cNvContentPartPr/>
                  <p14:nvPr/>
                </p14:nvContentPartPr>
                <p14:xfrm>
                  <a:off x="8344813" y="4841790"/>
                  <a:ext cx="63720" cy="180360"/>
                </p14:xfrm>
              </p:contentPart>
            </mc:Choice>
            <mc:Fallback xmlns="">
              <p:pic>
                <p:nvPicPr>
                  <p:cNvPr id="88" name="Ink 87">
                    <a:extLst>
                      <a:ext uri="{FF2B5EF4-FFF2-40B4-BE49-F238E27FC236}">
                        <a16:creationId xmlns:a16="http://schemas.microsoft.com/office/drawing/2014/main" id="{35D7BD9B-57D2-044F-AABD-732C9CB4ABFE}"/>
                      </a:ext>
                    </a:extLst>
                  </p:cNvPr>
                  <p:cNvPicPr/>
                  <p:nvPr/>
                </p:nvPicPr>
                <p:blipFill>
                  <a:blip r:embed="rId138"/>
                  <a:stretch>
                    <a:fillRect/>
                  </a:stretch>
                </p:blipFill>
                <p:spPr>
                  <a:xfrm>
                    <a:off x="8329693" y="4826310"/>
                    <a:ext cx="94320" cy="210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64210EFF-CC13-484F-B2C3-0120CF53C9DD}"/>
                </a:ext>
              </a:extLst>
            </p:cNvPr>
            <p:cNvGrpSpPr/>
            <p:nvPr/>
          </p:nvGrpSpPr>
          <p:grpSpPr>
            <a:xfrm>
              <a:off x="8815693" y="5545590"/>
              <a:ext cx="106200" cy="148680"/>
              <a:chOff x="8815693" y="5545590"/>
              <a:chExt cx="106200" cy="1486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39">
                <p14:nvContentPartPr>
                  <p14:cNvPr id="90" name="Ink 89">
                    <a:extLst>
                      <a:ext uri="{FF2B5EF4-FFF2-40B4-BE49-F238E27FC236}">
                        <a16:creationId xmlns:a16="http://schemas.microsoft.com/office/drawing/2014/main" id="{C57290ED-CAEE-7340-AEE3-0F1554B528ED}"/>
                      </a:ext>
                    </a:extLst>
                  </p14:cNvPr>
                  <p14:cNvContentPartPr/>
                  <p14:nvPr/>
                </p14:nvContentPartPr>
                <p14:xfrm>
                  <a:off x="8821093" y="5545590"/>
                  <a:ext cx="100800" cy="148680"/>
                </p14:xfrm>
              </p:contentPart>
            </mc:Choice>
            <mc:Fallback xmlns="">
              <p:pic>
                <p:nvPicPr>
                  <p:cNvPr id="90" name="Ink 89">
                    <a:extLst>
                      <a:ext uri="{FF2B5EF4-FFF2-40B4-BE49-F238E27FC236}">
                        <a16:creationId xmlns:a16="http://schemas.microsoft.com/office/drawing/2014/main" id="{C57290ED-CAEE-7340-AEE3-0F1554B528ED}"/>
                      </a:ext>
                    </a:extLst>
                  </p:cNvPr>
                  <p:cNvPicPr/>
                  <p:nvPr/>
                </p:nvPicPr>
                <p:blipFill>
                  <a:blip r:embed="rId140"/>
                  <a:stretch>
                    <a:fillRect/>
                  </a:stretch>
                </p:blipFill>
                <p:spPr>
                  <a:xfrm>
                    <a:off x="8805613" y="5530110"/>
                    <a:ext cx="131400" cy="178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1">
                <p14:nvContentPartPr>
                  <p14:cNvPr id="91" name="Ink 90">
                    <a:extLst>
                      <a:ext uri="{FF2B5EF4-FFF2-40B4-BE49-F238E27FC236}">
                        <a16:creationId xmlns:a16="http://schemas.microsoft.com/office/drawing/2014/main" id="{A51F073B-58A4-894C-B85C-70D7306B86F3}"/>
                      </a:ext>
                    </a:extLst>
                  </p14:cNvPr>
                  <p14:cNvContentPartPr/>
                  <p14:nvPr/>
                </p14:nvContentPartPr>
                <p14:xfrm>
                  <a:off x="8815693" y="5582670"/>
                  <a:ext cx="84960" cy="90360"/>
                </p14:xfrm>
              </p:contentPart>
            </mc:Choice>
            <mc:Fallback xmlns="">
              <p:pic>
                <p:nvPicPr>
                  <p:cNvPr id="91" name="Ink 90">
                    <a:extLst>
                      <a:ext uri="{FF2B5EF4-FFF2-40B4-BE49-F238E27FC236}">
                        <a16:creationId xmlns:a16="http://schemas.microsoft.com/office/drawing/2014/main" id="{A51F073B-58A4-894C-B85C-70D7306B86F3}"/>
                      </a:ext>
                    </a:extLst>
                  </p:cNvPr>
                  <p:cNvPicPr/>
                  <p:nvPr/>
                </p:nvPicPr>
                <p:blipFill>
                  <a:blip r:embed="rId142"/>
                  <a:stretch>
                    <a:fillRect/>
                  </a:stretch>
                </p:blipFill>
                <p:spPr>
                  <a:xfrm>
                    <a:off x="8800573" y="5567190"/>
                    <a:ext cx="115560" cy="1209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2ACDAC61-BC14-914C-BE67-34848068FDB5}"/>
                </a:ext>
              </a:extLst>
            </p:cNvPr>
            <p:cNvGrpSpPr/>
            <p:nvPr/>
          </p:nvGrpSpPr>
          <p:grpSpPr>
            <a:xfrm>
              <a:off x="9011533" y="5989830"/>
              <a:ext cx="174960" cy="111600"/>
              <a:chOff x="9011533" y="5989830"/>
              <a:chExt cx="174960" cy="111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43">
                <p14:nvContentPartPr>
                  <p14:cNvPr id="93" name="Ink 92">
                    <a:extLst>
                      <a:ext uri="{FF2B5EF4-FFF2-40B4-BE49-F238E27FC236}">
                        <a16:creationId xmlns:a16="http://schemas.microsoft.com/office/drawing/2014/main" id="{EF6870C4-40BE-2243-9D5C-845FD36DAE9E}"/>
                      </a:ext>
                    </a:extLst>
                  </p14:cNvPr>
                  <p14:cNvContentPartPr/>
                  <p14:nvPr/>
                </p14:nvContentPartPr>
                <p14:xfrm>
                  <a:off x="9011533" y="6048150"/>
                  <a:ext cx="174960" cy="53280"/>
                </p14:xfrm>
              </p:contentPart>
            </mc:Choice>
            <mc:Fallback xmlns="">
              <p:pic>
                <p:nvPicPr>
                  <p:cNvPr id="93" name="Ink 92">
                    <a:extLst>
                      <a:ext uri="{FF2B5EF4-FFF2-40B4-BE49-F238E27FC236}">
                        <a16:creationId xmlns:a16="http://schemas.microsoft.com/office/drawing/2014/main" id="{EF6870C4-40BE-2243-9D5C-845FD36DAE9E}"/>
                      </a:ext>
                    </a:extLst>
                  </p:cNvPr>
                  <p:cNvPicPr/>
                  <p:nvPr/>
                </p:nvPicPr>
                <p:blipFill>
                  <a:blip r:embed="rId144"/>
                  <a:stretch>
                    <a:fillRect/>
                  </a:stretch>
                </p:blipFill>
                <p:spPr>
                  <a:xfrm>
                    <a:off x="8996413" y="6033030"/>
                    <a:ext cx="205560" cy="83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5">
                <p14:nvContentPartPr>
                  <p14:cNvPr id="94" name="Ink 93">
                    <a:extLst>
                      <a:ext uri="{FF2B5EF4-FFF2-40B4-BE49-F238E27FC236}">
                        <a16:creationId xmlns:a16="http://schemas.microsoft.com/office/drawing/2014/main" id="{4009CF70-2D7A-334B-814F-9A19B4AFED72}"/>
                      </a:ext>
                    </a:extLst>
                  </p14:cNvPr>
                  <p14:cNvContentPartPr/>
                  <p14:nvPr/>
                </p14:nvContentPartPr>
                <p14:xfrm>
                  <a:off x="9069853" y="5989830"/>
                  <a:ext cx="95760" cy="84960"/>
                </p14:xfrm>
              </p:contentPart>
            </mc:Choice>
            <mc:Fallback xmlns="">
              <p:pic>
                <p:nvPicPr>
                  <p:cNvPr id="94" name="Ink 93">
                    <a:extLst>
                      <a:ext uri="{FF2B5EF4-FFF2-40B4-BE49-F238E27FC236}">
                        <a16:creationId xmlns:a16="http://schemas.microsoft.com/office/drawing/2014/main" id="{4009CF70-2D7A-334B-814F-9A19B4AFED72}"/>
                      </a:ext>
                    </a:extLst>
                  </p:cNvPr>
                  <p:cNvPicPr/>
                  <p:nvPr/>
                </p:nvPicPr>
                <p:blipFill>
                  <a:blip r:embed="rId146"/>
                  <a:stretch>
                    <a:fillRect/>
                  </a:stretch>
                </p:blipFill>
                <p:spPr>
                  <a:xfrm>
                    <a:off x="9054373" y="5974710"/>
                    <a:ext cx="126000" cy="115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7">
                <p14:nvContentPartPr>
                  <p14:cNvPr id="96" name="Ink 95">
                    <a:extLst>
                      <a:ext uri="{FF2B5EF4-FFF2-40B4-BE49-F238E27FC236}">
                        <a16:creationId xmlns:a16="http://schemas.microsoft.com/office/drawing/2014/main" id="{7F19D36F-B2E1-2C42-9C03-D4B8A87CC2BB}"/>
                      </a:ext>
                    </a:extLst>
                  </p14:cNvPr>
                  <p14:cNvContentPartPr/>
                  <p14:nvPr/>
                </p14:nvContentPartPr>
                <p14:xfrm>
                  <a:off x="9127813" y="6063990"/>
                  <a:ext cx="58680" cy="32040"/>
                </p14:xfrm>
              </p:contentPart>
            </mc:Choice>
            <mc:Fallback xmlns="">
              <p:pic>
                <p:nvPicPr>
                  <p:cNvPr id="96" name="Ink 95">
                    <a:extLst>
                      <a:ext uri="{FF2B5EF4-FFF2-40B4-BE49-F238E27FC236}">
                        <a16:creationId xmlns:a16="http://schemas.microsoft.com/office/drawing/2014/main" id="{7F19D36F-B2E1-2C42-9C03-D4B8A87CC2BB}"/>
                      </a:ext>
                    </a:extLst>
                  </p:cNvPr>
                  <p:cNvPicPr/>
                  <p:nvPr/>
                </p:nvPicPr>
                <p:blipFill>
                  <a:blip r:embed="rId148"/>
                  <a:stretch>
                    <a:fillRect/>
                  </a:stretch>
                </p:blipFill>
                <p:spPr>
                  <a:xfrm>
                    <a:off x="9112693" y="6048870"/>
                    <a:ext cx="88920" cy="626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4231336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DE3980-2C97-A946-8073-D060D0944A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6171" y="4588420"/>
            <a:ext cx="10515600" cy="2204266"/>
          </a:xfrm>
        </p:spPr>
        <p:txBody>
          <a:bodyPr>
            <a:normAutofit/>
          </a:bodyPr>
          <a:lstStyle/>
          <a:p>
            <a:r>
              <a:rPr lang="en-US" dirty="0"/>
              <a:t>Remarks</a:t>
            </a:r>
          </a:p>
          <a:p>
            <a:pPr lvl="1"/>
            <a:r>
              <a:rPr lang="en-US" dirty="0"/>
              <a:t>Modern ML is built on </a:t>
            </a:r>
            <a:r>
              <a:rPr lang="en-US" dirty="0">
                <a:solidFill>
                  <a:schemeClr val="accent2"/>
                </a:solidFill>
              </a:rPr>
              <a:t>probabilistic inference </a:t>
            </a:r>
            <a:r>
              <a:rPr lang="en-US" dirty="0"/>
              <a:t>with this assumption</a:t>
            </a:r>
          </a:p>
          <a:p>
            <a:pPr lvl="1"/>
            <a:r>
              <a:rPr lang="en-US" dirty="0"/>
              <a:t>The assumption is a reasonable approximation in many </a:t>
            </a:r>
            <a:r>
              <a:rPr lang="en-US"/>
              <a:t>useful scenarios</a:t>
            </a:r>
            <a:endParaRPr lang="en-US" dirty="0"/>
          </a:p>
          <a:p>
            <a:pPr lvl="1"/>
            <a:r>
              <a:rPr lang="en-US" dirty="0"/>
              <a:t>The assumption might not hold in other cases</a:t>
            </a:r>
          </a:p>
          <a:p>
            <a:pPr lvl="2"/>
            <a:r>
              <a:rPr lang="en-US" dirty="0"/>
              <a:t>There are various research efforts on this, but it’s outside of the scope of this course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8B31F592-BCEE-934D-9872-57973A2AC362}"/>
              </a:ext>
            </a:extLst>
          </p:cNvPr>
          <p:cNvSpPr/>
          <p:nvPr/>
        </p:nvSpPr>
        <p:spPr>
          <a:xfrm>
            <a:off x="1925683" y="1555911"/>
            <a:ext cx="8340634" cy="220426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lvl="1"/>
            <a:r>
              <a:rPr lang="en-US" sz="2800" u="sng" dirty="0">
                <a:solidFill>
                  <a:schemeClr val="tx1"/>
                </a:solidFill>
              </a:rPr>
              <a:t>Key assumption of ML</a:t>
            </a:r>
          </a:p>
          <a:p>
            <a:pPr lvl="1"/>
            <a:endParaRPr lang="en-US" sz="1600" u="sng" dirty="0">
              <a:solidFill>
                <a:schemeClr val="tx1"/>
              </a:solidFill>
            </a:endParaRPr>
          </a:p>
          <a:p>
            <a:pPr lvl="1"/>
            <a:r>
              <a:rPr lang="en-US" sz="2800" dirty="0">
                <a:solidFill>
                  <a:schemeClr val="accent2"/>
                </a:solidFill>
              </a:rPr>
              <a:t>Training</a:t>
            </a:r>
            <a:r>
              <a:rPr lang="en-US" sz="2800" dirty="0"/>
              <a:t> data points and </a:t>
            </a:r>
            <a:r>
              <a:rPr lang="en-US" sz="2800" dirty="0">
                <a:solidFill>
                  <a:schemeClr val="accent2"/>
                </a:solidFill>
              </a:rPr>
              <a:t>test</a:t>
            </a:r>
            <a:r>
              <a:rPr lang="en-US" sz="2800" dirty="0"/>
              <a:t> data points are </a:t>
            </a:r>
            <a:r>
              <a:rPr lang="en-US" sz="2800" dirty="0" err="1">
                <a:solidFill>
                  <a:srgbClr val="C00000"/>
                </a:solidFill>
              </a:rPr>
              <a:t>i.i.d.</a:t>
            </a:r>
            <a:r>
              <a:rPr lang="en-US" sz="2800" dirty="0">
                <a:solidFill>
                  <a:srgbClr val="C00000"/>
                </a:solidFill>
              </a:rPr>
              <a:t> </a:t>
            </a:r>
            <a:r>
              <a:rPr lang="en-US" sz="2800" dirty="0"/>
              <a:t>drawn from </a:t>
            </a:r>
            <a:r>
              <a:rPr lang="en-US" sz="2800" dirty="0">
                <a:solidFill>
                  <a:srgbClr val="C00000"/>
                </a:solidFill>
              </a:rPr>
              <a:t>the same </a:t>
            </a:r>
            <a:r>
              <a:rPr lang="en-US" sz="2800" dirty="0"/>
              <a:t>(unknown) distribution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214761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C58C71-A776-7742-95A0-831C61F8A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F92943-79F7-9041-B297-A0BEBDFADC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Join Piazza</a:t>
            </a:r>
          </a:p>
          <a:p>
            <a:pPr lvl="1"/>
            <a:r>
              <a:rPr lang="en-US" dirty="0">
                <a:hlinkClick r:id="rId2"/>
              </a:rPr>
              <a:t>https://piazza.com/wustl/fall2022/cse417t</a:t>
            </a:r>
            <a:endParaRPr lang="en-US" dirty="0"/>
          </a:p>
          <a:p>
            <a:pPr lvl="1"/>
            <a:r>
              <a:rPr lang="en-US" dirty="0"/>
              <a:t>You are responsible for following the announcements on Piazza</a:t>
            </a:r>
          </a:p>
          <a:p>
            <a:pPr lvl="1"/>
            <a:endParaRPr lang="en-US" sz="1200" dirty="0"/>
          </a:p>
          <a:p>
            <a:r>
              <a:rPr lang="en-US" dirty="0"/>
              <a:t>Homework</a:t>
            </a:r>
          </a:p>
          <a:p>
            <a:pPr lvl="1"/>
            <a:r>
              <a:rPr lang="en-US" dirty="0"/>
              <a:t>Homework 0 is a warm-up for you to see whether you are comfortable with the course content/requirements</a:t>
            </a:r>
          </a:p>
          <a:p>
            <a:pPr lvl="1"/>
            <a:r>
              <a:rPr lang="en-US" dirty="0"/>
              <a:t>Homework 1 will be announced next week</a:t>
            </a:r>
          </a:p>
          <a:p>
            <a:pPr lvl="2"/>
            <a:r>
              <a:rPr lang="en-US" dirty="0"/>
              <a:t>The questions in HW0 will appear in HW1 as well</a:t>
            </a:r>
          </a:p>
          <a:p>
            <a:pPr lvl="1"/>
            <a:endParaRPr lang="en-US" sz="1300" dirty="0"/>
          </a:p>
          <a:p>
            <a:r>
              <a:rPr lang="en-US" dirty="0"/>
              <a:t>Probability </a:t>
            </a:r>
            <a:r>
              <a:rPr lang="en-US" dirty="0" err="1"/>
              <a:t>cheatsheet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http://www.wzchen.com/probability-cheatsheet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93835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E78696B-495C-5848-A033-5944CCFFEE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3315" y="0"/>
            <a:ext cx="9205369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CF528FB-9E76-B14D-B434-28D5A202ADF8}"/>
              </a:ext>
            </a:extLst>
          </p:cNvPr>
          <p:cNvSpPr/>
          <p:nvPr/>
        </p:nvSpPr>
        <p:spPr>
          <a:xfrm>
            <a:off x="6461760" y="1152144"/>
            <a:ext cx="3700272" cy="23713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A7D5732-3140-1D43-A438-1E33F541682E}"/>
              </a:ext>
            </a:extLst>
          </p:cNvPr>
          <p:cNvSpPr/>
          <p:nvPr/>
        </p:nvSpPr>
        <p:spPr>
          <a:xfrm>
            <a:off x="5730241" y="2072640"/>
            <a:ext cx="4584191" cy="10241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54EDDCF-7FDF-2A47-A141-EAE644884ED7}"/>
              </a:ext>
            </a:extLst>
          </p:cNvPr>
          <p:cNvSpPr/>
          <p:nvPr/>
        </p:nvSpPr>
        <p:spPr>
          <a:xfrm>
            <a:off x="6846012" y="2737105"/>
            <a:ext cx="4584191" cy="10241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55112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E78696B-495C-5848-A033-5944CCFFEE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3315" y="0"/>
            <a:ext cx="92053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7344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35B6F-B4D9-7447-90C6-C489397D13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discuss probability first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11F707-874C-6B41-9D10-27AD7E4562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We’ll then talk about how it connects back to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38257027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3A6F0-4120-0445-AFCD-69E7211A7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Thought Experiment about Probability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D6228A-E58A-5A4E-A595-08FC3E642A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09908"/>
            <a:ext cx="5626100" cy="365806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D53FD65-1F6A-CD4B-A374-A7B299D28424}"/>
                  </a:ext>
                </a:extLst>
              </p:cNvPr>
              <p:cNvSpPr txBox="1"/>
              <p:nvPr/>
            </p:nvSpPr>
            <p:spPr>
              <a:xfrm>
                <a:off x="5555507" y="4383093"/>
                <a:ext cx="6854056" cy="10130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u="sng" dirty="0"/>
                  <a:t>Hoeffding’s Inequality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800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  <m: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𝜈</m:t>
                                </m:r>
                              </m:e>
                            </m:d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&gt;</m:t>
                            </m:r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</m:d>
                      </m:e>
                    </m:func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≤2</m:t>
                    </m:r>
                    <m:sSup>
                      <m:sSup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  <m:sSup>
                          <m:sSupPr>
                            <m:ctrlP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  <m:sup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sz="28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800" dirty="0"/>
                  <a:t>for any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US" sz="28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D53FD65-1F6A-CD4B-A374-A7B299D284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5507" y="4383093"/>
                <a:ext cx="6854056" cy="1013098"/>
              </a:xfrm>
              <a:prstGeom prst="rect">
                <a:avLst/>
              </a:prstGeom>
              <a:blipFill>
                <a:blip r:embed="rId3"/>
                <a:stretch>
                  <a:fillRect l="-1848" t="-7500" b="-1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AA5E3D1-072C-6D4F-AC11-A0D9038B3237}"/>
                  </a:ext>
                </a:extLst>
              </p:cNvPr>
              <p:cNvSpPr txBox="1"/>
              <p:nvPr/>
            </p:nvSpPr>
            <p:spPr>
              <a:xfrm>
                <a:off x="5555507" y="3175725"/>
                <a:ext cx="3754554" cy="954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Law of large numbers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When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en-US" sz="2800" dirty="0"/>
                  <a:t>,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𝜈</m:t>
                    </m:r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AA5E3D1-072C-6D4F-AC11-A0D9038B32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5507" y="3175725"/>
                <a:ext cx="3754554" cy="954107"/>
              </a:xfrm>
              <a:prstGeom prst="rect">
                <a:avLst/>
              </a:prstGeom>
              <a:blipFill>
                <a:blip r:embed="rId4"/>
                <a:stretch>
                  <a:fillRect l="-3378" t="-8000" b="-17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F1BBF04C-62BF-5B40-8582-B13BC40C6F0B}"/>
              </a:ext>
            </a:extLst>
          </p:cNvPr>
          <p:cNvSpPr txBox="1"/>
          <p:nvPr/>
        </p:nvSpPr>
        <p:spPr>
          <a:xfrm>
            <a:off x="2927875" y="4843532"/>
            <a:ext cx="22573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N: number of samples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445962" y="2438400"/>
            <a:ext cx="2387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Draw </a:t>
            </a:r>
            <a:r>
              <a:rPr lang="en-US">
                <a:solidFill>
                  <a:schemeClr val="accent1"/>
                </a:solidFill>
              </a:rPr>
              <a:t>with replacement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5555507" y="2289100"/>
                <a:ext cx="509357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What can we say about </a:t>
                </a: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sz="2800" dirty="0"/>
                  <a:t> from </a:t>
                </a: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𝜈</m:t>
                    </m:r>
                  </m:oMath>
                </a14:m>
                <a:r>
                  <a:rPr lang="en-US" sz="2800" dirty="0"/>
                  <a:t>?</a:t>
                </a: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5507" y="2289100"/>
                <a:ext cx="5093574" cy="523220"/>
              </a:xfrm>
              <a:prstGeom prst="rect">
                <a:avLst/>
              </a:prstGeom>
              <a:blipFill>
                <a:blip r:embed="rId5"/>
                <a:stretch>
                  <a:fillRect l="-2488" t="-11905" r="-1493" b="-309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71682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5" grpId="0"/>
      <p:bldP spid="8" grpId="0"/>
      <p:bldP spid="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83B3B-E540-D146-8271-DF0AF7079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6EDF285-AE20-9948-8162-ACB3EBF2E7C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788536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Define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 </m:t>
                    </m:r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en-US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𝜈</m:t>
                                </m:r>
                              </m:e>
                            </m:d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&gt;</m:t>
                            </m:r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𝜖</m:t>
                            </m:r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</m:e>
                    </m:func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Probability of the </a:t>
                </a:r>
                <a:r>
                  <a:rPr lang="en-US" dirty="0">
                    <a:solidFill>
                      <a:schemeClr val="accent2"/>
                    </a:solidFill>
                  </a:rPr>
                  <a:t>bad event </a:t>
                </a:r>
              </a:p>
              <a:p>
                <a:pPr lvl="1"/>
                <a:r>
                  <a:rPr lang="en-US" dirty="0"/>
                  <a:t>Probability of the bad event is bounded by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2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endParaRPr lang="en-US" dirty="0"/>
              </a:p>
              <a:p>
                <a:endParaRPr lang="en-US" sz="1200" dirty="0"/>
              </a:p>
              <a:p>
                <a:r>
                  <a:rPr lang="en-US" dirty="0"/>
                  <a:t>A tradeoff between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US" i="1" dirty="0"/>
              </a:p>
              <a:p>
                <a:pPr lvl="1"/>
                <a:r>
                  <a:rPr lang="en-US" dirty="0"/>
                  <a:t>Fix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</m:sSup>
                      </m:e>
                    </m:d>
                    <m:r>
                      <a:rPr lang="en-US">
                        <a:latin typeface="Cambria Math" panose="02040503050406030204" pitchFamily="18" charset="0"/>
                      </a:rPr>
                      <m:t>   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Fix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,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e>
                              <m:sup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sup>
                        </m:sSup>
                      </m:e>
                    </m:d>
                    <m:r>
                      <a:rPr lang="en-US" dirty="0">
                        <a:latin typeface="Cambria Math" panose="02040503050406030204" pitchFamily="18" charset="0"/>
                      </a:rPr>
                      <m:t>   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Fix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1/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</m:rad>
                      </m:e>
                    </m:d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</a:p>
              <a:p>
                <a:endParaRPr lang="en-US" dirty="0"/>
              </a:p>
              <a:p>
                <a:r>
                  <a:rPr lang="en-US" dirty="0"/>
                  <a:t>For example, </a:t>
                </a:r>
                <a:r>
                  <a:rPr lang="en-US" dirty="0">
                    <a:solidFill>
                      <a:schemeClr val="accent1"/>
                    </a:solidFill>
                  </a:rPr>
                  <a:t>N=1000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−0.05≤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𝜈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+0.05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with </a:t>
                </a:r>
                <a:r>
                  <a:rPr lang="en-US" dirty="0">
                    <a:solidFill>
                      <a:schemeClr val="accent1"/>
                    </a:solidFill>
                  </a:rPr>
                  <a:t>99%</a:t>
                </a:r>
                <a:r>
                  <a:rPr lang="en-US" dirty="0"/>
                  <a:t> chance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−0.10≤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𝜈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−0.1</m:t>
                    </m:r>
                    <m:r>
                      <a:rPr lang="en-US">
                        <a:solidFill>
                          <a:schemeClr val="accent1"/>
                        </a:solidFill>
                        <a:latin typeface="Cambria Math" charset="0"/>
                      </a:rPr>
                      <m:t>0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with </a:t>
                </a:r>
                <a:r>
                  <a:rPr lang="en-US" dirty="0">
                    <a:solidFill>
                      <a:schemeClr val="accent1"/>
                    </a:solidFill>
                  </a:rPr>
                  <a:t>99.9999996% </a:t>
                </a:r>
                <a:r>
                  <a:rPr lang="en-US" dirty="0"/>
                  <a:t>chance </a:t>
                </a:r>
              </a:p>
              <a:p>
                <a:endParaRPr lang="en-US" i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6EDF285-AE20-9948-8162-ACB3EBF2E7C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788536"/>
              </a:xfrm>
              <a:blipFill>
                <a:blip r:embed="rId2"/>
                <a:stretch>
                  <a:fillRect l="-1086" t="-2910" b="-26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71E27553-0C54-D643-8D7E-6AFF90453BB1}"/>
                  </a:ext>
                </a:extLst>
              </p:cNvPr>
              <p:cNvSpPr/>
              <p:nvPr/>
            </p:nvSpPr>
            <p:spPr>
              <a:xfrm>
                <a:off x="5091188" y="454829"/>
                <a:ext cx="4942390" cy="86888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20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𝜈</m:t>
                                  </m:r>
                                </m:e>
                              </m:d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</m:d>
                        </m:e>
                      </m:func>
                      <m:r>
                        <a:rPr lang="en-US" sz="3200" i="1">
                          <a:latin typeface="Cambria Math" panose="02040503050406030204" pitchFamily="18" charset="0"/>
                        </a:rPr>
                        <m:t>≤2</m:t>
                      </m:r>
                      <m:sSup>
                        <m:sSup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−2</m:t>
                          </m:r>
                          <m:sSup>
                            <m:sSup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  <m:sup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71E27553-0C54-D643-8D7E-6AFF90453B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1188" y="454829"/>
                <a:ext cx="4942390" cy="868885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587B3551-2AC4-A040-BD64-E2ACBDCED5AA}"/>
              </a:ext>
            </a:extLst>
          </p:cNvPr>
          <p:cNvGrpSpPr/>
          <p:nvPr/>
        </p:nvGrpSpPr>
        <p:grpSpPr>
          <a:xfrm>
            <a:off x="7607224" y="3051917"/>
            <a:ext cx="4279309" cy="2782385"/>
            <a:chOff x="6096000" y="2741765"/>
            <a:chExt cx="5626100" cy="365806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54CAEF6-52E5-814F-908B-CBF30E1BF72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96000" y="2741765"/>
              <a:ext cx="5626100" cy="3658062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B60888C-C279-8749-BC54-96F3DFFEFB81}"/>
                </a:ext>
              </a:extLst>
            </p:cNvPr>
            <p:cNvSpPr txBox="1"/>
            <p:nvPr/>
          </p:nvSpPr>
          <p:spPr>
            <a:xfrm>
              <a:off x="9023874" y="5481485"/>
              <a:ext cx="2057345" cy="3641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0070C0"/>
                  </a:solidFill>
                </a:rPr>
                <a:t>N: number of samples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4683AC2-4D67-8B40-AB75-2108BF31F474}"/>
                </a:ext>
              </a:extLst>
            </p:cNvPr>
            <p:cNvSpPr txBox="1"/>
            <p:nvPr/>
          </p:nvSpPr>
          <p:spPr>
            <a:xfrm>
              <a:off x="8541962" y="3076352"/>
              <a:ext cx="2169547" cy="3641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accent1"/>
                  </a:solidFill>
                </a:rPr>
                <a:t>Draw with replacement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63079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83B3B-E540-D146-8271-DF0AF7079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6EDF285-AE20-9948-8162-ACB3EBF2E7C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766561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Define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 </m:t>
                    </m:r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𝜈</m:t>
                                </m:r>
                              </m:e>
                            </m:d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&gt;</m:t>
                            </m:r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𝜖</m:t>
                            </m:r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</m:e>
                    </m:func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Probability of the </a:t>
                </a:r>
                <a:r>
                  <a:rPr lang="en-US" dirty="0">
                    <a:solidFill>
                      <a:schemeClr val="accent2"/>
                    </a:solidFill>
                  </a:rPr>
                  <a:t>bad event </a:t>
                </a:r>
              </a:p>
              <a:p>
                <a:endParaRPr lang="en-US" sz="1200" dirty="0"/>
              </a:p>
              <a:p>
                <a:r>
                  <a:rPr lang="en-US" dirty="0"/>
                  <a:t>For example, </a:t>
                </a:r>
                <a:r>
                  <a:rPr lang="en-US" dirty="0">
                    <a:solidFill>
                      <a:schemeClr val="accent1"/>
                    </a:solidFill>
                  </a:rPr>
                  <a:t>N=1000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−0.05≤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𝜈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+0.05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with </a:t>
                </a:r>
                <a:r>
                  <a:rPr lang="en-US" dirty="0">
                    <a:solidFill>
                      <a:schemeClr val="accent1"/>
                    </a:solidFill>
                  </a:rPr>
                  <a:t>99%</a:t>
                </a:r>
                <a:r>
                  <a:rPr lang="en-US" dirty="0"/>
                  <a:t> chance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−0.10≤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𝜈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0.1</m:t>
                    </m:r>
                    <m:r>
                      <a:rPr lang="en-US">
                        <a:solidFill>
                          <a:schemeClr val="accent1"/>
                        </a:solidFill>
                        <a:latin typeface="Cambria Math" charset="0"/>
                      </a:rPr>
                      <m:t>0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with </a:t>
                </a:r>
                <a:r>
                  <a:rPr lang="en-US" dirty="0">
                    <a:solidFill>
                      <a:schemeClr val="accent1"/>
                    </a:solidFill>
                  </a:rPr>
                  <a:t>99.9999996% </a:t>
                </a:r>
                <a:r>
                  <a:rPr lang="en-US" dirty="0"/>
                  <a:t>chance </a:t>
                </a:r>
              </a:p>
              <a:p>
                <a:endParaRPr lang="en-US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𝜈</m:t>
                    </m:r>
                  </m:oMath>
                </a14:m>
                <a:r>
                  <a:rPr lang="en-US" dirty="0"/>
                  <a:t> is approximately close to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/>
                  <a:t> with high probability</a:t>
                </a:r>
                <a:endParaRPr lang="en-US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𝜈</m:t>
                    </m:r>
                  </m:oMath>
                </a14:m>
                <a:r>
                  <a:rPr lang="en-US" dirty="0"/>
                  <a:t> as an estimate of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/>
                  <a:t> is </a:t>
                </a:r>
                <a:r>
                  <a:rPr lang="en-US" b="1" dirty="0"/>
                  <a:t>p</a:t>
                </a:r>
                <a:r>
                  <a:rPr lang="en-US" dirty="0"/>
                  <a:t>robably </a:t>
                </a:r>
                <a:r>
                  <a:rPr lang="en-US" b="1" dirty="0"/>
                  <a:t>a</a:t>
                </a:r>
                <a:r>
                  <a:rPr lang="en-US" dirty="0"/>
                  <a:t>pproximately </a:t>
                </a:r>
                <a:r>
                  <a:rPr lang="en-US" b="1" dirty="0"/>
                  <a:t>c</a:t>
                </a:r>
                <a:r>
                  <a:rPr lang="en-US" dirty="0"/>
                  <a:t>orrect (P.A.C.)  </a:t>
                </a:r>
              </a:p>
              <a:p>
                <a:endParaRPr lang="en-US" i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6EDF285-AE20-9948-8162-ACB3EBF2E7C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766561"/>
              </a:xfrm>
              <a:blipFill>
                <a:blip r:embed="rId2"/>
                <a:stretch>
                  <a:fillRect l="-1086" t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71E27553-0C54-D643-8D7E-6AFF90453BB1}"/>
                  </a:ext>
                </a:extLst>
              </p:cNvPr>
              <p:cNvSpPr/>
              <p:nvPr/>
            </p:nvSpPr>
            <p:spPr>
              <a:xfrm>
                <a:off x="4822964" y="454829"/>
                <a:ext cx="4942390" cy="86888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20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𝜈</m:t>
                                  </m:r>
                                </m:e>
                              </m:d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</m:d>
                        </m:e>
                      </m:func>
                      <m:r>
                        <a:rPr lang="en-US" sz="3200" i="1">
                          <a:latin typeface="Cambria Math" panose="02040503050406030204" pitchFamily="18" charset="0"/>
                        </a:rPr>
                        <m:t>≤2</m:t>
                      </m:r>
                      <m:sSup>
                        <m:sSup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−2</m:t>
                          </m:r>
                          <m:sSup>
                            <m:sSup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  <m:sup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71E27553-0C54-D643-8D7E-6AFF90453B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2964" y="454829"/>
                <a:ext cx="4942390" cy="868885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4FF7404D-BB46-2F4E-9626-6BAC1AD906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7874" y="5789421"/>
            <a:ext cx="1048327" cy="104832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60A204C-8C5F-3B44-811C-7DAB832520C0}"/>
              </a:ext>
            </a:extLst>
          </p:cNvPr>
          <p:cNvSpPr txBox="1"/>
          <p:nvPr/>
        </p:nvSpPr>
        <p:spPr>
          <a:xfrm>
            <a:off x="3189294" y="6123543"/>
            <a:ext cx="7440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PAC learning is proposed by Leslie Valiant, who wins the Turing award in 2010.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0910258-791D-0A4F-9E66-7790C901D7E8}"/>
              </a:ext>
            </a:extLst>
          </p:cNvPr>
          <p:cNvGrpSpPr/>
          <p:nvPr/>
        </p:nvGrpSpPr>
        <p:grpSpPr>
          <a:xfrm>
            <a:off x="8095508" y="1690688"/>
            <a:ext cx="3339692" cy="2238906"/>
            <a:chOff x="6096000" y="2741765"/>
            <a:chExt cx="5626100" cy="365806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A171DF7-E69E-8E4D-A644-8E972A67086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96000" y="2741765"/>
              <a:ext cx="5626100" cy="3658062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360287C-C9AA-DD44-9870-790258E022BE}"/>
                </a:ext>
              </a:extLst>
            </p:cNvPr>
            <p:cNvSpPr txBox="1"/>
            <p:nvPr/>
          </p:nvSpPr>
          <p:spPr>
            <a:xfrm>
              <a:off x="9023874" y="5481485"/>
              <a:ext cx="2057345" cy="3641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0070C0"/>
                  </a:solidFill>
                </a:rPr>
                <a:t>N: number of samples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36034F0-7322-BB49-BF42-61A95D3D03B4}"/>
                </a:ext>
              </a:extLst>
            </p:cNvPr>
            <p:cNvSpPr txBox="1"/>
            <p:nvPr/>
          </p:nvSpPr>
          <p:spPr>
            <a:xfrm>
              <a:off x="8541962" y="3076352"/>
              <a:ext cx="2169547" cy="3641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accent1"/>
                  </a:solidFill>
                </a:rPr>
                <a:t>Draw with replacement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05205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61F29A-67B8-9E4D-9A46-2F5A825F58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8115"/>
            <a:ext cx="10515600" cy="1325563"/>
          </a:xfr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en-US" dirty="0">
                <a:latin typeface="+mj-lt"/>
              </a:rPr>
              <a:t>Connection to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DD6EC25-B45B-144F-8996-3B37CFF0C39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62890" y="1213340"/>
                <a:ext cx="10515600" cy="571500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Let each marble represent a point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/>
                  <a:t>, drawn from unknown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Dataset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lit/>
                      </m:rP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{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m:rPr>
                        <m:lit/>
                      </m:rP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b="0" dirty="0"/>
                  <a:t>Recall that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b="0" dirty="0"/>
                  <a:t>  </a:t>
                </a:r>
                <a:r>
                  <a:rPr lang="en-US" sz="2000" b="0" dirty="0">
                    <a:solidFill>
                      <a:schemeClr val="bg1">
                        <a:lumMod val="75000"/>
                      </a:schemeClr>
                    </a:solidFill>
                  </a:rPr>
                  <a:t>(will discuss noisy target function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2000" b="0" dirty="0">
                    <a:solidFill>
                      <a:schemeClr val="bg1">
                        <a:lumMod val="75000"/>
                      </a:schemeClr>
                    </a:solidFill>
                  </a:rPr>
                  <a:t> later in the semester)</a:t>
                </a:r>
              </a:p>
              <a:p>
                <a:endParaRPr lang="en-US" sz="1200" b="0" dirty="0"/>
              </a:p>
              <a:p>
                <a:r>
                  <a:rPr lang="en-US" b="0" dirty="0"/>
                  <a:t>“Fix” a hypothesis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endParaRPr lang="en-US" dirty="0"/>
              </a:p>
              <a:p>
                <a:pPr lvl="1"/>
                <a:r>
                  <a:rPr lang="en-US" b="0" dirty="0"/>
                  <a:t>For each marble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b="0" dirty="0"/>
                  <a:t>, color it as below</a:t>
                </a:r>
              </a:p>
              <a:p>
                <a:pPr lvl="2"/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b="0" dirty="0"/>
                  <a:t>color it as </a:t>
                </a:r>
                <a:r>
                  <a:rPr lang="en-US" b="0" dirty="0">
                    <a:solidFill>
                      <a:srgbClr val="00B050"/>
                    </a:solidFill>
                  </a:rPr>
                  <a:t>green</a:t>
                </a:r>
                <a:r>
                  <a:rPr lang="en-US" b="0" dirty="0"/>
                  <a:t> marble [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b="0" dirty="0"/>
                  <a:t> is </a:t>
                </a:r>
                <a:r>
                  <a:rPr lang="en-US" b="0" dirty="0">
                    <a:solidFill>
                      <a:srgbClr val="00B050"/>
                    </a:solidFill>
                  </a:rPr>
                  <a:t>correct</a:t>
                </a:r>
                <a:r>
                  <a:rPr lang="en-US" b="0" dirty="0"/>
                  <a:t> on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b="0" dirty="0"/>
                  <a:t>]</a:t>
                </a:r>
              </a:p>
              <a:p>
                <a:pPr lvl="2"/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0" dirty="0"/>
                  <a:t>, color it as </a:t>
                </a:r>
                <a:r>
                  <a:rPr lang="en-US" b="0" dirty="0">
                    <a:solidFill>
                      <a:srgbClr val="C00000"/>
                    </a:solidFill>
                  </a:rPr>
                  <a:t>red</a:t>
                </a:r>
                <a:r>
                  <a:rPr lang="en-US" b="0" dirty="0"/>
                  <a:t> marble  </a:t>
                </a:r>
                <a:r>
                  <a:rPr lang="en-US" dirty="0"/>
                  <a:t>[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/>
                  <a:t> is </a:t>
                </a:r>
                <a:r>
                  <a:rPr lang="en-US" dirty="0">
                    <a:solidFill>
                      <a:srgbClr val="C00000"/>
                    </a:solidFill>
                  </a:rPr>
                  <a:t>wrong</a:t>
                </a:r>
                <a:r>
                  <a:rPr lang="en-US" dirty="0"/>
                  <a:t> on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/>
                  <a:t>]</a:t>
                </a:r>
              </a:p>
              <a:p>
                <a:pPr marL="914400" lvl="2" indent="0">
                  <a:buNone/>
                </a:pPr>
                <a:endParaRPr lang="en-US" sz="600" b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DD6EC25-B45B-144F-8996-3B37CFF0C39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62890" y="1213340"/>
                <a:ext cx="10515600" cy="5715000"/>
              </a:xfrm>
              <a:blipFill>
                <a:blip r:embed="rId2"/>
                <a:stretch>
                  <a:fillRect l="-1086" t="-26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7F784B0E-8CFA-8E41-9D6D-ABEAB4B8F9FB}"/>
              </a:ext>
            </a:extLst>
          </p:cNvPr>
          <p:cNvGrpSpPr/>
          <p:nvPr/>
        </p:nvGrpSpPr>
        <p:grpSpPr>
          <a:xfrm>
            <a:off x="8536938" y="2538903"/>
            <a:ext cx="3240041" cy="2088124"/>
            <a:chOff x="6096000" y="2741765"/>
            <a:chExt cx="5626100" cy="365806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0D3D47E-88A7-7042-BA8E-810A27E7C0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0" y="2741765"/>
              <a:ext cx="5626100" cy="3658062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763BDD7-FC2F-4047-BFAA-79862D47095B}"/>
                </a:ext>
              </a:extLst>
            </p:cNvPr>
            <p:cNvSpPr txBox="1"/>
            <p:nvPr/>
          </p:nvSpPr>
          <p:spPr>
            <a:xfrm>
              <a:off x="9023874" y="5481485"/>
              <a:ext cx="2057345" cy="3641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0070C0"/>
                  </a:solidFill>
                </a:rPr>
                <a:t>N: number of samples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41F5195-FB09-C343-AC1D-2A915B9A62B6}"/>
                </a:ext>
              </a:extLst>
            </p:cNvPr>
            <p:cNvSpPr txBox="1"/>
            <p:nvPr/>
          </p:nvSpPr>
          <p:spPr>
            <a:xfrm>
              <a:off x="8541962" y="3076352"/>
              <a:ext cx="2169547" cy="3641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accent1"/>
                  </a:solidFill>
                </a:rPr>
                <a:t>Draw with replacement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64435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61F29A-67B8-9E4D-9A46-2F5A825F58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8115"/>
            <a:ext cx="10515600" cy="1325563"/>
          </a:xfr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en-US" dirty="0">
                <a:latin typeface="+mj-lt"/>
              </a:rPr>
              <a:t>Connection to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DD6EC25-B45B-144F-8996-3B37CFF0C39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62890" y="1213340"/>
                <a:ext cx="10515600" cy="571500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Let each marble represent a point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/>
                  <a:t>, drawn from unknown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Dataset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lit/>
                      </m:rP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{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m:rPr>
                        <m:lit/>
                      </m:rP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b="0" dirty="0"/>
                  <a:t>Recall that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b="0" dirty="0"/>
                  <a:t>  </a:t>
                </a:r>
                <a:r>
                  <a:rPr lang="en-US" sz="2000" b="0" dirty="0">
                    <a:solidFill>
                      <a:schemeClr val="bg1">
                        <a:lumMod val="75000"/>
                      </a:schemeClr>
                    </a:solidFill>
                  </a:rPr>
                  <a:t>(will discuss noisy target function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2000" b="0" dirty="0">
                    <a:solidFill>
                      <a:schemeClr val="bg1">
                        <a:lumMod val="75000"/>
                      </a:schemeClr>
                    </a:solidFill>
                  </a:rPr>
                  <a:t> later in the semester)</a:t>
                </a:r>
              </a:p>
              <a:p>
                <a:endParaRPr lang="en-US" sz="1200" b="0" dirty="0"/>
              </a:p>
              <a:p>
                <a:r>
                  <a:rPr lang="en-US" b="0" dirty="0"/>
                  <a:t>“Fix” a hypothesis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endParaRPr lang="en-US" dirty="0"/>
              </a:p>
              <a:p>
                <a:pPr lvl="1"/>
                <a:r>
                  <a:rPr lang="en-US" b="0" dirty="0"/>
                  <a:t>For each marble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b="0" dirty="0"/>
                  <a:t>, color it as below</a:t>
                </a:r>
              </a:p>
              <a:p>
                <a:pPr lvl="2"/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b="0" dirty="0"/>
                  <a:t>color it as </a:t>
                </a:r>
                <a:r>
                  <a:rPr lang="en-US" b="0" dirty="0">
                    <a:solidFill>
                      <a:srgbClr val="00B050"/>
                    </a:solidFill>
                  </a:rPr>
                  <a:t>green</a:t>
                </a:r>
                <a:r>
                  <a:rPr lang="en-US" b="0" dirty="0"/>
                  <a:t> marble [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b="0" dirty="0"/>
                  <a:t> is </a:t>
                </a:r>
                <a:r>
                  <a:rPr lang="en-US" b="0" dirty="0">
                    <a:solidFill>
                      <a:srgbClr val="00B050"/>
                    </a:solidFill>
                  </a:rPr>
                  <a:t>correct</a:t>
                </a:r>
                <a:r>
                  <a:rPr lang="en-US" b="0" dirty="0"/>
                  <a:t> on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b="0" dirty="0"/>
                  <a:t>]</a:t>
                </a:r>
              </a:p>
              <a:p>
                <a:pPr lvl="2"/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0" dirty="0"/>
                  <a:t>, color it as </a:t>
                </a:r>
                <a:r>
                  <a:rPr lang="en-US" b="0" dirty="0">
                    <a:solidFill>
                      <a:srgbClr val="C00000"/>
                    </a:solidFill>
                  </a:rPr>
                  <a:t>red</a:t>
                </a:r>
                <a:r>
                  <a:rPr lang="en-US" b="0" dirty="0"/>
                  <a:t> marble  </a:t>
                </a:r>
                <a:r>
                  <a:rPr lang="en-US" dirty="0"/>
                  <a:t>[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/>
                  <a:t> is </a:t>
                </a:r>
                <a:r>
                  <a:rPr lang="en-US" dirty="0">
                    <a:solidFill>
                      <a:srgbClr val="C00000"/>
                    </a:solidFill>
                  </a:rPr>
                  <a:t>wrong</a:t>
                </a:r>
                <a:r>
                  <a:rPr lang="en-US" dirty="0"/>
                  <a:t> on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/>
                  <a:t>]</a:t>
                </a:r>
              </a:p>
              <a:p>
                <a:pPr marL="914400" lvl="2" indent="0">
                  <a:buNone/>
                </a:pPr>
                <a:endParaRPr lang="en-US" sz="600" b="0" dirty="0"/>
              </a:p>
              <a:p>
                <a:r>
                  <a:rPr lang="en-US" dirty="0"/>
                  <a:t>With the above coloring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DD6EC25-B45B-144F-8996-3B37CFF0C39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62890" y="1213340"/>
                <a:ext cx="10515600" cy="5715000"/>
              </a:xfrm>
              <a:blipFill>
                <a:blip r:embed="rId2"/>
                <a:stretch>
                  <a:fillRect l="-1086" t="-26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7F784B0E-8CFA-8E41-9D6D-ABEAB4B8F9FB}"/>
              </a:ext>
            </a:extLst>
          </p:cNvPr>
          <p:cNvGrpSpPr/>
          <p:nvPr/>
        </p:nvGrpSpPr>
        <p:grpSpPr>
          <a:xfrm>
            <a:off x="8536938" y="2538903"/>
            <a:ext cx="3240041" cy="2088124"/>
            <a:chOff x="6096000" y="2741765"/>
            <a:chExt cx="5626100" cy="365806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0D3D47E-88A7-7042-BA8E-810A27E7C0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0" y="2741765"/>
              <a:ext cx="5626100" cy="3658062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763BDD7-FC2F-4047-BFAA-79862D47095B}"/>
                </a:ext>
              </a:extLst>
            </p:cNvPr>
            <p:cNvSpPr txBox="1"/>
            <p:nvPr/>
          </p:nvSpPr>
          <p:spPr>
            <a:xfrm>
              <a:off x="9023874" y="5481485"/>
              <a:ext cx="2057345" cy="3641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0070C0"/>
                  </a:solidFill>
                </a:rPr>
                <a:t>N: number of samples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41F5195-FB09-C343-AC1D-2A915B9A62B6}"/>
                </a:ext>
              </a:extLst>
            </p:cNvPr>
            <p:cNvSpPr txBox="1"/>
            <p:nvPr/>
          </p:nvSpPr>
          <p:spPr>
            <a:xfrm>
              <a:off x="8541962" y="3076352"/>
              <a:ext cx="2169547" cy="3641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accent1"/>
                  </a:solidFill>
                </a:rPr>
                <a:t>Draw with replacement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F0E1E27-F410-2C49-8089-4AF348F98A13}"/>
              </a:ext>
            </a:extLst>
          </p:cNvPr>
          <p:cNvGrpSpPr/>
          <p:nvPr/>
        </p:nvGrpSpPr>
        <p:grpSpPr>
          <a:xfrm>
            <a:off x="464401" y="5028380"/>
            <a:ext cx="6096000" cy="1789522"/>
            <a:chOff x="6008914" y="5036779"/>
            <a:chExt cx="6096000" cy="178952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BE861C47-9D43-CB4A-90BC-770A627A0D4E}"/>
                    </a:ext>
                  </a:extLst>
                </p:cNvPr>
                <p:cNvSpPr/>
                <p:nvPr/>
              </p:nvSpPr>
              <p:spPr>
                <a:xfrm>
                  <a:off x="6008914" y="5036779"/>
                  <a:ext cx="6096000" cy="1669431"/>
                </a:xfrm>
                <a:prstGeom prst="rect">
                  <a:avLst/>
                </a:prstGeom>
              </p:spPr>
              <p:txBody>
                <a:bodyPr>
                  <a:spAutoFit/>
                </a:bodyPr>
                <a:lstStyle/>
                <a:p>
                  <a:pPr lvl="1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𝜈</m:t>
                        </m:r>
                        <m: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  <m:nary>
                          <m:naryPr>
                            <m:chr m:val="∑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𝕝</m:t>
                            </m:r>
                            <m:r>
                              <a:rPr lang="en-US" sz="240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  <m:d>
                              <m:d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≠</m:t>
                            </m:r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  <m:r>
                              <a:rPr lang="en-US" sz="240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]</m:t>
                            </m:r>
                          </m:e>
                        </m:nary>
                      </m:oMath>
                    </m:oMathPara>
                  </a14:m>
                  <a:endParaRPr lang="en-US" sz="2400" i="1" dirty="0">
                    <a:solidFill>
                      <a:schemeClr val="accent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  <a:p>
                  <a:pPr lvl="1"/>
                  <a:r>
                    <a:rPr lang="en-US" sz="1100" i="1" dirty="0">
                      <a:solidFill>
                        <a:schemeClr val="accent1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  </a:t>
                  </a:r>
                  <a:br>
                    <a:rPr lang="en-US" sz="2400" i="1" dirty="0">
                      <a:solidFill>
                        <a:schemeClr val="accent1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</a:br>
                  <a:r>
                    <a:rPr lang="en-US" sz="2400" i="1" dirty="0">
                      <a:solidFill>
                        <a:schemeClr val="accent1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           </a:t>
                  </a:r>
                  <a14:m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≝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400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en-US" sz="2400" dirty="0">
                      <a:solidFill>
                        <a:schemeClr val="accent2"/>
                      </a:solidFill>
                    </a:rPr>
                    <a:t>  </a:t>
                  </a:r>
                  <a:r>
                    <a:rPr lang="en-US" sz="2400" dirty="0">
                      <a:solidFill>
                        <a:schemeClr val="accent1"/>
                      </a:solidFill>
                    </a:rPr>
                    <a:t>  </a:t>
                  </a:r>
                  <a:r>
                    <a:rPr lang="en-US" sz="2400" b="1" dirty="0">
                      <a:solidFill>
                        <a:schemeClr val="accent2"/>
                      </a:solidFill>
                    </a:rPr>
                    <a:t>[in-sample error of </a:t>
                  </a:r>
                  <a14:m>
                    <m:oMath xmlns:m="http://schemas.openxmlformats.org/officeDocument/2006/math">
                      <m:r>
                        <a:rPr lang="en-US" sz="2400" b="1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𝒉</m:t>
                      </m:r>
                      <m:r>
                        <m:rPr>
                          <m:nor/>
                        </m:rPr>
                        <a:rPr lang="en-US" sz="2400" b="1" i="0" dirty="0" smtClean="0">
                          <a:solidFill>
                            <a:schemeClr val="accent2"/>
                          </a:solidFill>
                        </a:rPr>
                        <m:t>]</m:t>
                      </m:r>
                    </m:oMath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BE861C47-9D43-CB4A-90BC-770A627A0D4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08914" y="5036779"/>
                  <a:ext cx="6096000" cy="1669431"/>
                </a:xfrm>
                <a:prstGeom prst="rect">
                  <a:avLst/>
                </a:prstGeom>
                <a:blipFill>
                  <a:blip r:embed="rId4"/>
                  <a:stretch>
                    <a:fillRect t="-69697" b="-7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84C83D71-E61B-764B-8AC6-4ACAD4B6A528}"/>
                </a:ext>
              </a:extLst>
            </p:cNvPr>
            <p:cNvSpPr/>
            <p:nvPr/>
          </p:nvSpPr>
          <p:spPr>
            <a:xfrm>
              <a:off x="6808237" y="5036779"/>
              <a:ext cx="4968742" cy="1789522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C8FE79B-B051-4A4D-826F-405C2D709023}"/>
              </a:ext>
            </a:extLst>
          </p:cNvPr>
          <p:cNvGrpSpPr/>
          <p:nvPr/>
        </p:nvGrpSpPr>
        <p:grpSpPr>
          <a:xfrm>
            <a:off x="4485910" y="4949266"/>
            <a:ext cx="7607559" cy="1868636"/>
            <a:chOff x="-799322" y="4957665"/>
            <a:chExt cx="7607559" cy="186863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2A91C700-7E63-1E4C-9CFD-61415F5F5CA3}"/>
                    </a:ext>
                  </a:extLst>
                </p:cNvPr>
                <p:cNvSpPr/>
                <p:nvPr/>
              </p:nvSpPr>
              <p:spPr>
                <a:xfrm>
                  <a:off x="-799322" y="5438940"/>
                  <a:ext cx="7607559" cy="126727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lvl="1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unc>
                          <m:func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Pr</m:t>
                                </m:r>
                              </m:e>
                              <m:lim>
                                <m:acc>
                                  <m:accPr>
                                    <m:chr m:val="⃗"/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sz="2400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~</m:t>
                                </m:r>
                                <m:r>
                                  <a:rPr lang="en-US" sz="2400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r>
                                  <a:rPr lang="en-US" sz="2400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acc>
                                  <m:accPr>
                                    <m:chr m:val="⃗"/>
                                    <m:ctrlPr>
                                      <a:rPr lang="en-US" sz="2400" i="1" dirty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 dirty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sz="2400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lim>
                            </m:limLow>
                          </m:fName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  <m:d>
                              <m:d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≠</m:t>
                            </m:r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)]</m:t>
                            </m:r>
                          </m:e>
                        </m:func>
                      </m:oMath>
                    </m:oMathPara>
                  </a14:m>
                  <a:br>
                    <a:rPr lang="en-US" sz="2400" i="1" dirty="0">
                      <a:solidFill>
                        <a:schemeClr val="accent1"/>
                      </a:solidFill>
                      <a:latin typeface="Cambria Math" panose="02040503050406030204" pitchFamily="18" charset="0"/>
                    </a:rPr>
                  </a:br>
                  <a:r>
                    <a:rPr lang="en-US" sz="1100" i="1" dirty="0">
                      <a:solidFill>
                        <a:schemeClr val="accent1"/>
                      </a:solidFill>
                      <a:latin typeface="Cambria Math" panose="02040503050406030204" pitchFamily="18" charset="0"/>
                    </a:rPr>
                    <a:t>    </a:t>
                  </a:r>
                  <a:br>
                    <a:rPr lang="en-US" sz="2400" i="1" dirty="0">
                      <a:solidFill>
                        <a:schemeClr val="accent1"/>
                      </a:solidFill>
                      <a:latin typeface="Cambria Math" panose="02040503050406030204" pitchFamily="18" charset="0"/>
                    </a:rPr>
                  </a:br>
                  <a:r>
                    <a:rPr lang="en-US" sz="2400" i="1" dirty="0">
                      <a:solidFill>
                        <a:schemeClr val="accent1"/>
                      </a:solidFill>
                      <a:latin typeface="Cambria Math" panose="02040503050406030204" pitchFamily="18" charset="0"/>
                    </a:rPr>
                    <a:t>    	                   </a:t>
                  </a:r>
                  <a14:m>
                    <m:oMath xmlns:m="http://schemas.openxmlformats.org/officeDocument/2006/math"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≝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400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en-US" sz="2400" dirty="0"/>
                    <a:t>    </a:t>
                  </a:r>
                  <a:r>
                    <a:rPr lang="en-US" sz="2400" b="1" dirty="0">
                      <a:solidFill>
                        <a:schemeClr val="accent2"/>
                      </a:solidFill>
                    </a:rPr>
                    <a:t>[Out-of-sample error of </a:t>
                  </a:r>
                  <a14:m>
                    <m:oMath xmlns:m="http://schemas.openxmlformats.org/officeDocument/2006/math">
                      <m:r>
                        <a:rPr lang="en-US" sz="2400" b="1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𝒉</m:t>
                      </m:r>
                      <m:r>
                        <a:rPr lang="en-US" sz="2400" b="1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a14:m>
                  <a:endParaRPr lang="en-US" sz="2400" b="1" dirty="0">
                    <a:solidFill>
                      <a:schemeClr val="accent2"/>
                    </a:solidFill>
                  </a:endParaRPr>
                </a:p>
                <a:p>
                  <a:pPr lvl="2"/>
                  <a:endParaRPr lang="en-US" sz="600" i="1" dirty="0">
                    <a:solidFill>
                      <a:schemeClr val="accent1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2A91C700-7E63-1E4C-9CFD-61415F5F5CA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799322" y="5438940"/>
                  <a:ext cx="7607559" cy="1267270"/>
                </a:xfrm>
                <a:prstGeom prst="rect">
                  <a:avLst/>
                </a:prstGeom>
                <a:blipFill>
                  <a:blip r:embed="rId5"/>
                  <a:stretch>
                    <a:fillRect t="-6931" b="-198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E5BD318-FAA4-FB4D-83A9-27952A323658}"/>
                </a:ext>
              </a:extLst>
            </p:cNvPr>
            <p:cNvGrpSpPr/>
            <p:nvPr/>
          </p:nvGrpSpPr>
          <p:grpSpPr>
            <a:xfrm>
              <a:off x="1097903" y="4957665"/>
              <a:ext cx="5486400" cy="1868636"/>
              <a:chOff x="1097903" y="4957665"/>
              <a:chExt cx="5486400" cy="1868636"/>
            </a:xfrm>
          </p:grpSpPr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91DB3BE8-3518-9D49-831B-BC5EE7707BB4}"/>
                  </a:ext>
                </a:extLst>
              </p:cNvPr>
              <p:cNvSpPr/>
              <p:nvPr/>
            </p:nvSpPr>
            <p:spPr>
              <a:xfrm>
                <a:off x="1097903" y="5036779"/>
                <a:ext cx="5486400" cy="178952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5EB1CE4-6C01-AD4D-A5C1-4A531D9ABA5D}"/>
                  </a:ext>
                </a:extLst>
              </p:cNvPr>
              <p:cNvSpPr txBox="1"/>
              <p:nvPr/>
            </p:nvSpPr>
            <p:spPr>
              <a:xfrm>
                <a:off x="4603102" y="4957665"/>
                <a:ext cx="1847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713885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5E996-FDC4-F44E-91D8-0D40D0E75D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Connection to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D3686C9-0F1F-F645-BCA2-166F0842C43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805330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Look at the error again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: What we really care about but unknown to us</a:t>
                </a:r>
              </a:p>
              <a:p>
                <a:pPr lvl="1"/>
                <a:endParaRPr lang="en-US" sz="500" b="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What we can calculate from dataset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Fixed a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/>
                  <a:t>, What can we say about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?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Are we done?</a:t>
                </a:r>
              </a:p>
              <a:p>
                <a:pPr lvl="1"/>
                <a:r>
                  <a:rPr lang="en-US" dirty="0"/>
                  <a:t>Not really, this is verification, not learning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D3686C9-0F1F-F645-BCA2-166F0842C43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805330"/>
              </a:xfrm>
              <a:blipFill>
                <a:blip r:embed="rId2"/>
                <a:stretch>
                  <a:fillRect l="-1086" t="-2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3136371-5BBC-F842-B371-6EC6B920CDA3}"/>
                  </a:ext>
                </a:extLst>
              </p:cNvPr>
              <p:cNvSpPr txBox="1"/>
              <p:nvPr/>
            </p:nvSpPr>
            <p:spPr>
              <a:xfrm>
                <a:off x="1545657" y="4159594"/>
                <a:ext cx="8227573" cy="10130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u="sng" dirty="0"/>
                  <a:t>Hoeffding’s Inequality</a:t>
                </a:r>
              </a:p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800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8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𝑜𝑢𝑡</m:t>
                                    </m:r>
                                  </m:sub>
                                </m:sSub>
                                <m: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)−</m:t>
                                </m:r>
                                <m:sSub>
                                  <m:sSubPr>
                                    <m:ctrlPr>
                                      <a:rPr lang="en-US" sz="28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𝑖𝑛</m:t>
                                    </m:r>
                                  </m:sub>
                                </m:sSub>
                                <m: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d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&gt;</m:t>
                            </m:r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</m:d>
                      </m:e>
                    </m:func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≤2</m:t>
                    </m:r>
                    <m:sSup>
                      <m:sSup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  <m:sSup>
                          <m:sSupPr>
                            <m:ctrlP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  <m:sup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sz="2800" dirty="0">
                    <a:solidFill>
                      <a:schemeClr val="accent1"/>
                    </a:solidFill>
                  </a:rPr>
                  <a:t>    </a:t>
                </a:r>
                <a:r>
                  <a:rPr lang="en-US" sz="2800" dirty="0"/>
                  <a:t>for any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3136371-5BBC-F842-B371-6EC6B920CD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5657" y="4159594"/>
                <a:ext cx="8227573" cy="1013098"/>
              </a:xfrm>
              <a:prstGeom prst="rect">
                <a:avLst/>
              </a:prstGeom>
              <a:blipFill>
                <a:blip r:embed="rId3"/>
                <a:stretch>
                  <a:fillRect l="-1541" t="-6173" b="-160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5AEA2C09-7763-4F48-BAD2-50E068A434F7}"/>
              </a:ext>
            </a:extLst>
          </p:cNvPr>
          <p:cNvGrpSpPr/>
          <p:nvPr/>
        </p:nvGrpSpPr>
        <p:grpSpPr>
          <a:xfrm>
            <a:off x="9137780" y="1238390"/>
            <a:ext cx="2869354" cy="1900399"/>
            <a:chOff x="6096000" y="2741765"/>
            <a:chExt cx="5626100" cy="365806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8D9470A-56C6-3442-B509-C39AC4E219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96000" y="2741765"/>
              <a:ext cx="5626100" cy="3658062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3373E6E-AB65-094F-BCE6-C467A5527E01}"/>
                </a:ext>
              </a:extLst>
            </p:cNvPr>
            <p:cNvSpPr txBox="1"/>
            <p:nvPr/>
          </p:nvSpPr>
          <p:spPr>
            <a:xfrm>
              <a:off x="9023874" y="5481485"/>
              <a:ext cx="2057345" cy="3641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0070C0"/>
                  </a:solidFill>
                </a:rPr>
                <a:t>N: number of samples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55BAD37-20DD-2946-B66E-BE606F1D1E13}"/>
                </a:ext>
              </a:extLst>
            </p:cNvPr>
            <p:cNvSpPr txBox="1"/>
            <p:nvPr/>
          </p:nvSpPr>
          <p:spPr>
            <a:xfrm>
              <a:off x="8541962" y="3076352"/>
              <a:ext cx="2169547" cy="3641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accent1"/>
                  </a:solidFill>
                </a:rPr>
                <a:t>Draw with replacement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11BE85F1-0A58-F949-905D-6D87E21692CC}"/>
                  </a:ext>
                </a:extLst>
              </p:cNvPr>
              <p:cNvSpPr/>
              <p:nvPr/>
            </p:nvSpPr>
            <p:spPr>
              <a:xfrm>
                <a:off x="6877316" y="286318"/>
                <a:ext cx="4942390" cy="86888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20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𝜈</m:t>
                                  </m:r>
                                </m:e>
                              </m:d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</m:d>
                        </m:e>
                      </m:func>
                      <m:r>
                        <a:rPr lang="en-US" sz="3200" i="1">
                          <a:latin typeface="Cambria Math" panose="02040503050406030204" pitchFamily="18" charset="0"/>
                        </a:rPr>
                        <m:t>≤2</m:t>
                      </m:r>
                      <m:sSup>
                        <m:sSup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−2</m:t>
                          </m:r>
                          <m:sSup>
                            <m:sSup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  <m:sup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11BE85F1-0A58-F949-905D-6D87E21692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7316" y="286318"/>
                <a:ext cx="4942390" cy="868885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7979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5E5BA2-6705-3C4B-800B-6654AFEF3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Verification vs.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228EB8C-EC18-F143-B637-ED07A11D828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Verification</a:t>
                </a:r>
              </a:p>
              <a:p>
                <a:pPr lvl="1"/>
                <a:r>
                  <a:rPr lang="en-US" dirty="0"/>
                  <a:t>I have a hypothesis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I know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</m:oMath>
                </a14:m>
                <a:r>
                  <a:rPr lang="en-US" dirty="0"/>
                  <a:t>, i.e., how well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/>
                  <a:t> performs in my dataset</a:t>
                </a:r>
              </a:p>
              <a:p>
                <a:pPr lvl="1"/>
                <a:r>
                  <a:rPr lang="en-US" dirty="0"/>
                  <a:t>I can infer what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(how well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/>
                  <a:t> will perform for unseen data) might be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Learning</a:t>
                </a:r>
              </a:p>
              <a:p>
                <a:pPr lvl="1"/>
                <a:r>
                  <a:rPr lang="en-US" dirty="0"/>
                  <a:t>Given a dataset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and hypothesis set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Apply some learning algorithm, that outputs a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Know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Want to infer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228EB8C-EC18-F143-B637-ED07A11D828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39844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Logistics: Grading and Exams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8243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Homework assignments (5 to 6): 50%</a:t>
            </a:r>
          </a:p>
          <a:p>
            <a:pPr lvl="1"/>
            <a:r>
              <a:rPr lang="en-US" dirty="0"/>
              <a:t>Mix of programming and pencil-and-paper problems </a:t>
            </a:r>
          </a:p>
          <a:p>
            <a:pPr lvl="1"/>
            <a:r>
              <a:rPr lang="en-US" dirty="0"/>
              <a:t>Worst score discounted by 50% </a:t>
            </a:r>
          </a:p>
          <a:p>
            <a:pPr lvl="1"/>
            <a:r>
              <a:rPr lang="en-US" dirty="0"/>
              <a:t>Programming language: Python</a:t>
            </a:r>
          </a:p>
          <a:p>
            <a:pPr lvl="2"/>
            <a:r>
              <a:rPr lang="en-US" dirty="0"/>
              <a:t>We don’t teach how to program Python</a:t>
            </a:r>
          </a:p>
          <a:p>
            <a:pPr lvl="1"/>
            <a:r>
              <a:rPr lang="en-US" dirty="0"/>
              <a:t>5 total late days, no more than 2 on any one assignment 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Two exams: 50% (25% each)</a:t>
            </a:r>
          </a:p>
          <a:p>
            <a:pPr lvl="1"/>
            <a:r>
              <a:rPr lang="en-US" dirty="0"/>
              <a:t>One in the middle of the semester (sometime in mid-to-late October)</a:t>
            </a:r>
          </a:p>
          <a:p>
            <a:pPr lvl="1"/>
            <a:r>
              <a:rPr lang="en-US" dirty="0"/>
              <a:t>One on the last lecture of the semester</a:t>
            </a:r>
          </a:p>
          <a:p>
            <a:pPr lvl="1"/>
            <a:r>
              <a:rPr lang="en-US" dirty="0"/>
              <a:t>Each exam covers around half of the materials. No separate final exam.</a:t>
            </a:r>
          </a:p>
          <a:p>
            <a:pPr lvl="1"/>
            <a:r>
              <a:rPr lang="en-US" dirty="0"/>
              <a:t>More details will be announced later</a:t>
            </a:r>
          </a:p>
        </p:txBody>
      </p:sp>
    </p:spTree>
    <p:extLst>
      <p:ext uri="{BB962C8B-B14F-4D97-AF65-F5344CB8AC3E}">
        <p14:creationId xmlns:p14="http://schemas.microsoft.com/office/powerpoint/2010/main" val="156432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37675-2532-594B-915F-B5C05C40F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Connection to “Real”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1FDB9D-CD1E-6B4E-AEC7-86ACCD4D402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Given a </a:t>
                </a:r>
                <a:r>
                  <a:rPr lang="en-US" dirty="0">
                    <a:solidFill>
                      <a:srgbClr val="C00000"/>
                    </a:solidFill>
                  </a:rPr>
                  <a:t>finite</a:t>
                </a:r>
                <a:r>
                  <a:rPr lang="en-US" dirty="0"/>
                  <a:t> hypothesis set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lit/>
                      </m:rP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  <m:r>
                      <m:rPr>
                        <m:lit/>
                      </m:rP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i="1" dirty="0">
                  <a:solidFill>
                    <a:schemeClr val="accent1"/>
                  </a:solidFill>
                </a:endParaRPr>
              </a:p>
              <a:p>
                <a:r>
                  <a:rPr lang="en-US" dirty="0"/>
                  <a:t>Apply some learning algorithm on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, output a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For example, choosing the hypothesis that minimizes in-sample error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𝑎𝑟𝑔𝑚𝑖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:endParaRPr lang="en-US" dirty="0"/>
              </a:p>
              <a:p>
                <a:r>
                  <a:rPr lang="en-US" dirty="0"/>
                  <a:t>Can we apply </a:t>
                </a:r>
                <a:r>
                  <a:rPr lang="en-US" dirty="0" err="1"/>
                  <a:t>Hoeffding’s</a:t>
                </a:r>
                <a:r>
                  <a:rPr lang="en-US" dirty="0"/>
                  <a:t> inequality and claim</a:t>
                </a:r>
                <a:br>
                  <a:rPr lang="en-US" dirty="0"/>
                </a:br>
                <a:r>
                  <a:rPr lang="en-US" sz="500" dirty="0"/>
                  <a:t> </a:t>
                </a:r>
                <a:br>
                  <a:rPr lang="en-US" dirty="0"/>
                </a:br>
                <a:r>
                  <a:rPr lang="en-US" dirty="0"/>
                  <a:t>	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𝑜𝑢𝑡</m:t>
                                    </m:r>
                                  </m:sub>
                                </m:s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)−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𝑖𝑛</m:t>
                                    </m:r>
                                  </m:sub>
                                </m:s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d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&gt;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</m:d>
                      </m:e>
                    </m:func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≤2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   </a:t>
                </a:r>
                <a:r>
                  <a:rPr lang="en-US" dirty="0"/>
                  <a:t>for any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sz="3600" b="1" dirty="0">
                    <a:solidFill>
                      <a:srgbClr val="FF0000"/>
                    </a:solidFill>
                  </a:rPr>
                  <a:t>No!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1FDB9D-CD1E-6B4E-AEC7-86ACCD4D402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89" t="-2326" b="-17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58104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123A83-FFB3-B048-BD6C-746A32F77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Consider this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CB0EEA-7CBE-E448-8FE0-7F4609D3642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31721"/>
                <a:ext cx="10515600" cy="4851622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If you toss a fair coin </a:t>
                </a:r>
                <a:r>
                  <a:rPr lang="en-US" dirty="0">
                    <a:solidFill>
                      <a:schemeClr val="accent1"/>
                    </a:solidFill>
                  </a:rPr>
                  <a:t>10</a:t>
                </a:r>
                <a:r>
                  <a:rPr lang="en-US" dirty="0"/>
                  <a:t> times, the prob that you get heads </a:t>
                </a:r>
                <a:r>
                  <a:rPr lang="en-US" dirty="0">
                    <a:solidFill>
                      <a:schemeClr val="accent1"/>
                    </a:solidFill>
                  </a:rPr>
                  <a:t>10</a:t>
                </a:r>
                <a:r>
                  <a:rPr lang="en-US" dirty="0"/>
                  <a:t> times is</a:t>
                </a:r>
                <a:br>
                  <a:rPr lang="en-US" dirty="0"/>
                </a:br>
                <a:br>
                  <a:rPr lang="en-US" sz="1300" dirty="0"/>
                </a:br>
                <a:r>
                  <a:rPr lang="en-US" sz="1300" dirty="0"/>
                  <a:t>		</a:t>
                </a:r>
                <a:endParaRPr lang="en-US" dirty="0"/>
              </a:p>
              <a:p>
                <a:pPr marL="0" indent="0">
                  <a:buNone/>
                </a:pPr>
                <a:endParaRPr lang="en-US" sz="1300" dirty="0"/>
              </a:p>
              <a:p>
                <a:endParaRPr lang="en-US" dirty="0"/>
              </a:p>
              <a:p>
                <a:r>
                  <a:rPr lang="en-US" dirty="0"/>
                  <a:t>If you toss </a:t>
                </a:r>
                <a:r>
                  <a:rPr lang="en-US" dirty="0">
                    <a:solidFill>
                      <a:schemeClr val="accent1"/>
                    </a:solidFill>
                  </a:rPr>
                  <a:t>1000</a:t>
                </a:r>
                <a:r>
                  <a:rPr lang="en-US" dirty="0"/>
                  <a:t> fair coins </a:t>
                </a:r>
                <a:r>
                  <a:rPr lang="en-US" dirty="0">
                    <a:solidFill>
                      <a:schemeClr val="accent1"/>
                    </a:solidFill>
                  </a:rPr>
                  <a:t>10</a:t>
                </a:r>
                <a:r>
                  <a:rPr lang="en-US" dirty="0"/>
                  <a:t> times each, the probability that at least one coin comes up heads </a:t>
                </a:r>
                <a:r>
                  <a:rPr lang="en-US" dirty="0">
                    <a:solidFill>
                      <a:schemeClr val="accent1"/>
                    </a:solidFill>
                  </a:rPr>
                  <a:t>10</a:t>
                </a:r>
                <a:r>
                  <a:rPr lang="en-US" dirty="0"/>
                  <a:t> times is</a:t>
                </a:r>
              </a:p>
              <a:p>
                <a:pPr marL="457200" lvl="1" indent="0">
                  <a:buNone/>
                </a:pPr>
                <a:endParaRPr lang="en-US" sz="1300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1−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1023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1024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1000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≈62.36%</m:t>
                      </m:r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sz="1200" dirty="0"/>
              </a:p>
              <a:p>
                <a:r>
                  <a:rPr lang="en-US" dirty="0"/>
                  <a:t>If each hypothesis is doing random guessing (i.e., tossing a fair coin), if we have </a:t>
                </a:r>
                <a:r>
                  <a:rPr lang="en-US" dirty="0">
                    <a:solidFill>
                      <a:schemeClr val="accent1"/>
                    </a:solidFill>
                  </a:rPr>
                  <a:t>1000</a:t>
                </a:r>
                <a:r>
                  <a:rPr lang="en-US" dirty="0"/>
                  <a:t> hypothesis with 10 data points, more than </a:t>
                </a:r>
                <a:r>
                  <a:rPr lang="en-US" dirty="0">
                    <a:solidFill>
                      <a:schemeClr val="accent1"/>
                    </a:solidFill>
                  </a:rPr>
                  <a:t>60% </a:t>
                </a:r>
                <a:r>
                  <a:rPr lang="en-US" dirty="0"/>
                  <a:t>chance there will be at least one hypothesis with </a:t>
                </a:r>
                <a:r>
                  <a:rPr lang="en-US" b="1" dirty="0">
                    <a:solidFill>
                      <a:srgbClr val="C00000"/>
                    </a:solidFill>
                  </a:rPr>
                  <a:t>zero in-sample error</a:t>
                </a:r>
              </a:p>
              <a:p>
                <a:pPr lvl="1"/>
                <a:r>
                  <a:rPr lang="en-US" dirty="0"/>
                  <a:t>But that hypothesis is still random guessing and has </a:t>
                </a:r>
                <a:r>
                  <a:rPr lang="en-US" dirty="0">
                    <a:solidFill>
                      <a:schemeClr val="accent1"/>
                    </a:solidFill>
                  </a:rPr>
                  <a:t>50% </a:t>
                </a:r>
                <a:r>
                  <a:rPr lang="en-US" dirty="0"/>
                  <a:t>out-of-sample error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CB0EEA-7CBE-E448-8FE0-7F4609D3642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31721"/>
                <a:ext cx="10515600" cy="4851622"/>
              </a:xfrm>
              <a:blipFill>
                <a:blip r:embed="rId2"/>
                <a:stretch>
                  <a:fillRect l="-965" t="-26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6EE318CE-F15B-CE48-AE5F-099D90408488}"/>
                  </a:ext>
                </a:extLst>
              </p:cNvPr>
              <p:cNvSpPr/>
              <p:nvPr/>
            </p:nvSpPr>
            <p:spPr>
              <a:xfrm>
                <a:off x="4003610" y="2290663"/>
                <a:ext cx="1960986" cy="7907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3200" dirty="0">
                    <a:solidFill>
                      <a:schemeClr val="accent1"/>
                    </a:solidFill>
                  </a:rPr>
                  <a:t>2</a:t>
                </a:r>
                <a:r>
                  <a:rPr lang="en-US" sz="3200" baseline="30000" dirty="0">
                    <a:solidFill>
                      <a:schemeClr val="accent1"/>
                    </a:solidFill>
                  </a:rPr>
                  <a:t>-10</a:t>
                </a:r>
                <a:r>
                  <a:rPr lang="en-US" sz="32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3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1024</m:t>
                        </m:r>
                      </m:den>
                    </m:f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6EE318CE-F15B-CE48-AE5F-099D904084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3610" y="2290663"/>
                <a:ext cx="1960986" cy="790794"/>
              </a:xfrm>
              <a:prstGeom prst="rect">
                <a:avLst/>
              </a:prstGeom>
              <a:blipFill>
                <a:blip r:embed="rId3"/>
                <a:stretch>
                  <a:fillRect l="-7742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22114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559A4D-8C59-C747-9CB3-C469C8FAC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Analogy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8E9BF3-47B7-B741-8A04-0C51BF7386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829544" cy="5032375"/>
          </a:xfrm>
        </p:spPr>
        <p:txBody>
          <a:bodyPr>
            <a:normAutofit fontScale="92500"/>
          </a:bodyPr>
          <a:lstStyle/>
          <a:p>
            <a:r>
              <a:rPr lang="en-US" dirty="0"/>
              <a:t>Three fair coins, numbered by 1, 2, 3.   </a:t>
            </a:r>
          </a:p>
          <a:p>
            <a:pPr lvl="1"/>
            <a:r>
              <a:rPr lang="en-US" dirty="0"/>
              <a:t>Flip each coin 10 times</a:t>
            </a:r>
          </a:p>
          <a:p>
            <a:endParaRPr lang="en-US" sz="1200" dirty="0"/>
          </a:p>
          <a:p>
            <a:r>
              <a:rPr lang="en-US" dirty="0"/>
              <a:t>Question: (choosing from </a:t>
            </a:r>
            <a:r>
              <a:rPr lang="en-US" dirty="0">
                <a:solidFill>
                  <a:srgbClr val="00B050"/>
                </a:solidFill>
              </a:rPr>
              <a:t>&gt;5</a:t>
            </a:r>
            <a:r>
              <a:rPr lang="en-US" dirty="0"/>
              <a:t>, </a:t>
            </a:r>
            <a:r>
              <a:rPr lang="en-US" dirty="0">
                <a:solidFill>
                  <a:srgbClr val="FF0000"/>
                </a:solidFill>
              </a:rPr>
              <a:t>=5</a:t>
            </a:r>
            <a:r>
              <a:rPr lang="en-US" dirty="0"/>
              <a:t>, or </a:t>
            </a:r>
            <a:r>
              <a:rPr lang="en-US" dirty="0">
                <a:solidFill>
                  <a:schemeClr val="accent1"/>
                </a:solidFill>
              </a:rPr>
              <a:t>&lt;5</a:t>
            </a:r>
            <a:r>
              <a:rPr lang="en-US" dirty="0"/>
              <a:t>) </a:t>
            </a:r>
          </a:p>
          <a:p>
            <a:pPr lvl="1"/>
            <a:r>
              <a:rPr lang="en-US" dirty="0"/>
              <a:t>For coin 1, what’s the expected number of heads among 10 flips?</a:t>
            </a:r>
          </a:p>
          <a:p>
            <a:pPr lvl="1"/>
            <a:endParaRPr lang="en-US" sz="200" dirty="0"/>
          </a:p>
          <a:p>
            <a:pPr marL="914400" lvl="2" indent="0">
              <a:buNone/>
            </a:pPr>
            <a:endParaRPr lang="en-US" sz="100" dirty="0"/>
          </a:p>
          <a:p>
            <a:pPr lvl="1"/>
            <a:r>
              <a:rPr lang="en-US" dirty="0"/>
              <a:t>Randomly choose a coin, what’s the expected number of heads for this coin?</a:t>
            </a:r>
          </a:p>
          <a:p>
            <a:pPr lvl="1"/>
            <a:endParaRPr lang="en-US" sz="200" dirty="0"/>
          </a:p>
          <a:p>
            <a:pPr lvl="1"/>
            <a:endParaRPr lang="en-US" sz="200" dirty="0"/>
          </a:p>
          <a:p>
            <a:pPr lvl="1"/>
            <a:r>
              <a:rPr lang="en-US" dirty="0"/>
              <a:t>Look at the realized flips and choose the coin with the largest number of heads. What is the expected number of heads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(on the already flipped results)</a:t>
            </a:r>
            <a:r>
              <a:rPr lang="en-US" dirty="0"/>
              <a:t> for the coin?</a:t>
            </a:r>
            <a:endParaRPr lang="en-US" sz="200" dirty="0"/>
          </a:p>
          <a:p>
            <a:pPr lvl="1"/>
            <a:endParaRPr lang="en-US" sz="200" dirty="0"/>
          </a:p>
          <a:p>
            <a:pPr lvl="1"/>
            <a:r>
              <a:rPr lang="en-US" dirty="0"/>
              <a:t>Without observing the flips, choose the coin anyway you like, what is the expected number of heads of the 10 flips for this coin?</a:t>
            </a:r>
          </a:p>
          <a:p>
            <a:pPr lvl="1"/>
            <a:endParaRPr lang="en-US" dirty="0"/>
          </a:p>
          <a:p>
            <a:r>
              <a:rPr lang="en-US" dirty="0"/>
              <a:t>You will simulate this process (with 1,000 coins) in HW1.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9E7252-DE5B-294F-8EFA-34B2CE3A8202}"/>
              </a:ext>
            </a:extLst>
          </p:cNvPr>
          <p:cNvSpPr txBox="1"/>
          <p:nvPr/>
        </p:nvSpPr>
        <p:spPr>
          <a:xfrm>
            <a:off x="1" y="3381838"/>
            <a:ext cx="11737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Ans: = 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B1E2CA-1A30-B049-9C32-4BEBA753524B}"/>
              </a:ext>
            </a:extLst>
          </p:cNvPr>
          <p:cNvSpPr txBox="1"/>
          <p:nvPr/>
        </p:nvSpPr>
        <p:spPr>
          <a:xfrm>
            <a:off x="1" y="3908967"/>
            <a:ext cx="11737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Ans: = 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56144A-2D86-2E48-A46E-59788C74C722}"/>
              </a:ext>
            </a:extLst>
          </p:cNvPr>
          <p:cNvSpPr txBox="1"/>
          <p:nvPr/>
        </p:nvSpPr>
        <p:spPr>
          <a:xfrm>
            <a:off x="0" y="4505568"/>
            <a:ext cx="1104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</a:rPr>
              <a:t>Ans: &gt;5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95FD9B-BCCC-0B4F-8DBA-DDC8E4E3B6E1}"/>
              </a:ext>
            </a:extLst>
          </p:cNvPr>
          <p:cNvSpPr txBox="1"/>
          <p:nvPr/>
        </p:nvSpPr>
        <p:spPr>
          <a:xfrm>
            <a:off x="0" y="5239205"/>
            <a:ext cx="11737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Ans: = 5</a:t>
            </a:r>
          </a:p>
        </p:txBody>
      </p:sp>
    </p:spTree>
    <p:extLst>
      <p:ext uri="{BB962C8B-B14F-4D97-AF65-F5344CB8AC3E}">
        <p14:creationId xmlns:p14="http://schemas.microsoft.com/office/powerpoint/2010/main" val="2367378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BD528-D521-004D-BC03-605B06E657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Analogy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C0B871B-5F41-6942-843C-C36F3778603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0625553" cy="4351338"/>
              </a:xfrm>
            </p:spPr>
            <p:txBody>
              <a:bodyPr/>
              <a:lstStyle/>
              <a:p>
                <a:r>
                  <a:rPr lang="en-US" dirty="0"/>
                  <a:t>Connects to learning</a:t>
                </a:r>
              </a:p>
              <a:p>
                <a:pPr lvl="1"/>
                <a:r>
                  <a:rPr lang="en-US" dirty="0"/>
                  <a:t>Coin -&gt; Hypothesis</a:t>
                </a:r>
              </a:p>
              <a:p>
                <a:pPr lvl="1"/>
                <a:r>
                  <a:rPr lang="en-US" dirty="0"/>
                  <a:t>Coin flips -&gt; Performance of hypothesis in training data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Choosing the hypothesis “</a:t>
                </a:r>
                <a:r>
                  <a:rPr lang="en-US" dirty="0">
                    <a:solidFill>
                      <a:schemeClr val="accent2"/>
                    </a:solidFill>
                  </a:rPr>
                  <a:t>before</a:t>
                </a:r>
                <a:r>
                  <a:rPr lang="en-US" dirty="0"/>
                  <a:t>” or “</a:t>
                </a:r>
                <a:r>
                  <a:rPr lang="en-US" dirty="0">
                    <a:solidFill>
                      <a:schemeClr val="accent2"/>
                    </a:solidFill>
                  </a:rPr>
                  <a:t>after</a:t>
                </a:r>
                <a:r>
                  <a:rPr lang="en-US" dirty="0"/>
                  <a:t>” looking at the data (knowing the realization of the data drawing) makes a big difference!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C0B871B-5F41-6942-843C-C36F3778603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0625553" cy="4351338"/>
              </a:xfrm>
              <a:blipFill>
                <a:blip r:embed="rId3"/>
                <a:stretch>
                  <a:fillRect l="-955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17054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123A83-FFB3-B048-BD6C-746A32F77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Analogy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CB0EEA-7CBE-E448-8FE0-7F4609D364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31721"/>
            <a:ext cx="10515600" cy="4851622"/>
          </a:xfrm>
        </p:spPr>
        <p:txBody>
          <a:bodyPr>
            <a:normAutofit/>
          </a:bodyPr>
          <a:lstStyle/>
          <a:p>
            <a:r>
              <a:rPr lang="en-US" dirty="0"/>
              <a:t>Some graphical explanations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4B51166-E59D-584B-859C-91C098151F25}"/>
                  </a:ext>
                </a:extLst>
              </p:cNvPr>
              <p:cNvSpPr txBox="1"/>
              <p:nvPr/>
            </p:nvSpPr>
            <p:spPr>
              <a:xfrm>
                <a:off x="4822801" y="433293"/>
                <a:ext cx="6808595" cy="102816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u="sng" dirty="0"/>
                  <a:t>Hoeffding’s Inequality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sz="28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sz="2800" b="1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𝐏𝐫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8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800" b="1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1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𝝁</m:t>
                                </m:r>
                                <m:r>
                                  <a:rPr lang="en-US" sz="2800" b="1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800" b="1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𝝂</m:t>
                                </m:r>
                              </m:e>
                            </m:d>
                            <m:r>
                              <a:rPr lang="en-US" sz="28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&gt;</m:t>
                            </m:r>
                            <m:r>
                              <a:rPr lang="en-US" sz="28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𝝐</m:t>
                            </m:r>
                          </m:e>
                        </m:d>
                      </m:e>
                    </m:func>
                    <m:r>
                      <a:rPr lang="en-US" sz="28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28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sSup>
                      <m:sSupPr>
                        <m:ctrlPr>
                          <a:rPr lang="en-US" sz="28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p>
                        <m:r>
                          <a:rPr lang="en-US" sz="28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8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  <m:sSup>
                          <m:sSupPr>
                            <m:ctrlPr>
                              <a:rPr lang="en-US" sz="28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𝝐</m:t>
                            </m:r>
                          </m:e>
                          <m:sup>
                            <m:r>
                              <a:rPr lang="en-US" sz="28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  <m:r>
                          <a:rPr lang="en-US" sz="28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𝑵</m:t>
                        </m:r>
                      </m:sup>
                    </m:sSup>
                  </m:oMath>
                </a14:m>
                <a:r>
                  <a:rPr lang="en-US" sz="2800" b="1" dirty="0">
                    <a:solidFill>
                      <a:schemeClr val="accent1"/>
                    </a:solidFill>
                  </a:rPr>
                  <a:t> </a:t>
                </a:r>
                <a:r>
                  <a:rPr lang="en-US" sz="2800" dirty="0"/>
                  <a:t>for any</a:t>
                </a:r>
                <a:r>
                  <a:rPr lang="en-US" sz="2800" b="1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𝝐</m:t>
                    </m:r>
                    <m:r>
                      <a:rPr lang="en-US" sz="28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28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endParaRPr lang="en-US" sz="2800" b="1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4B51166-E59D-584B-859C-91C098151F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2801" y="433293"/>
                <a:ext cx="6808595" cy="1028167"/>
              </a:xfrm>
              <a:prstGeom prst="rect">
                <a:avLst/>
              </a:prstGeom>
              <a:blipFill>
                <a:blip r:embed="rId3"/>
                <a:stretch>
                  <a:fillRect l="-1862" t="-7317" b="-158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458080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112086" y="6336240"/>
            <a:ext cx="5103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</a:t>
            </a:r>
            <a:r>
              <a:rPr lang="en-US" dirty="0" err="1"/>
              <a:t>xkcd</a:t>
            </a:r>
            <a:r>
              <a:rPr lang="en-US" dirty="0"/>
              <a:t>, by Randall Munroe: http://</a:t>
            </a:r>
            <a:r>
              <a:rPr lang="en-US" dirty="0" err="1"/>
              <a:t>xkcd.com</a:t>
            </a:r>
            <a:r>
              <a:rPr lang="en-US" dirty="0"/>
              <a:t>/882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705" y="649319"/>
            <a:ext cx="3441013" cy="538297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4041" y="649319"/>
            <a:ext cx="2648293" cy="538201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2657" y="649318"/>
            <a:ext cx="2948110" cy="5382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407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112086" y="6336240"/>
            <a:ext cx="5103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</a:t>
            </a:r>
            <a:r>
              <a:rPr lang="en-US" dirty="0" err="1"/>
              <a:t>xkcd</a:t>
            </a:r>
            <a:r>
              <a:rPr lang="en-US" dirty="0"/>
              <a:t>, by Randall Munroe: http://</a:t>
            </a:r>
            <a:r>
              <a:rPr lang="en-US" dirty="0" err="1"/>
              <a:t>xkcd.com</a:t>
            </a:r>
            <a:r>
              <a:rPr lang="en-US" dirty="0"/>
              <a:t>/882</a:t>
            </a:r>
          </a:p>
        </p:txBody>
      </p:sp>
      <p:sp>
        <p:nvSpPr>
          <p:cNvPr id="11" name="object 4"/>
          <p:cNvSpPr/>
          <p:nvPr/>
        </p:nvSpPr>
        <p:spPr>
          <a:xfrm>
            <a:off x="6685006" y="737312"/>
            <a:ext cx="3892378" cy="47284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7552" y="0"/>
            <a:ext cx="4187087" cy="6203092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4063556" y="3101546"/>
            <a:ext cx="1039784" cy="15569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4402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516358-A513-D047-99D5-623CB6477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Connection to “Real”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157F9E4-1807-B245-AE8F-8FC1AA9B539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Given a </a:t>
                </a:r>
                <a:r>
                  <a:rPr lang="en-US" dirty="0">
                    <a:solidFill>
                      <a:schemeClr val="accent2"/>
                    </a:solidFill>
                  </a:rPr>
                  <a:t>finite</a:t>
                </a:r>
                <a:r>
                  <a:rPr lang="en-US" dirty="0"/>
                  <a:t> hypothesis set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lit/>
                      </m:rP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  <m:r>
                      <m:rPr>
                        <m:lit/>
                      </m:rP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i="1" dirty="0">
                  <a:solidFill>
                    <a:schemeClr val="accent1"/>
                  </a:solidFill>
                </a:endParaRPr>
              </a:p>
              <a:p>
                <a:r>
                  <a:rPr lang="en-US" dirty="0"/>
                  <a:t>Apply some learning algorithm on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, output a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For example, choosing the hypothesis that minimizes in-sample error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𝑎𝑟𝑔𝑚𝑖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/>
              </a:p>
              <a:p>
                <a:r>
                  <a:rPr lang="en-US" dirty="0"/>
                  <a:t>Question: What can we say about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?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157F9E4-1807-B245-AE8F-8FC1AA9B539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66998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E72C1F-308C-CF44-9C16-90E8E9E46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Derivations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3CFB347-E0ED-5B4F-B884-591A0154862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35899"/>
                <a:ext cx="10515600" cy="4351338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Define </a:t>
                </a:r>
                <a:r>
                  <a:rPr lang="en-US" dirty="0">
                    <a:solidFill>
                      <a:schemeClr val="accent2"/>
                    </a:solidFill>
                  </a:rPr>
                  <a:t>”bad event of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>
                    <a:solidFill>
                      <a:schemeClr val="accent2"/>
                    </a:solidFill>
                  </a:rPr>
                  <a:t>”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𝑎𝑠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|"/>
                        <m:endChr m:val="|"/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)−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endParaRPr lang="en-US" dirty="0"/>
              </a:p>
              <a:p>
                <a:pPr lvl="1"/>
                <a:endParaRPr lang="en-US" sz="200" dirty="0">
                  <a:solidFill>
                    <a:schemeClr val="bg2">
                      <a:lumMod val="90000"/>
                    </a:schemeClr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bg2">
                        <a:lumMod val="90000"/>
                      </a:schemeClr>
                    </a:solidFill>
                  </a:rPr>
                  <a:t>Informally, you can interpret “bad event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>
                    <a:solidFill>
                      <a:schemeClr val="bg2">
                        <a:lumMod val="90000"/>
                      </a:schemeClr>
                    </a:solidFill>
                  </a:rPr>
                  <a:t>” as the event that we draw a “unrepresentative dataset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>
                    <a:solidFill>
                      <a:schemeClr val="bg2">
                        <a:lumMod val="90000"/>
                      </a:schemeClr>
                    </a:solidFill>
                  </a:rPr>
                  <a:t>” that makes the in-sample errors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>
                    <a:solidFill>
                      <a:schemeClr val="bg2">
                        <a:lumMod val="90000"/>
                      </a:schemeClr>
                    </a:solidFill>
                  </a:rPr>
                  <a:t> to be far away from out-of-sample error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endParaRPr lang="en-US" dirty="0">
                  <a:solidFill>
                    <a:schemeClr val="bg2">
                      <a:lumMod val="90000"/>
                    </a:schemeClr>
                  </a:solidFill>
                </a:endParaRPr>
              </a:p>
              <a:p>
                <a:endParaRPr lang="en-US" dirty="0"/>
              </a:p>
              <a:p>
                <a:r>
                  <a:rPr lang="en-US" dirty="0"/>
                  <a:t>Recall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dirty="0"/>
                  <a:t> is selected from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 (it could be any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) </a:t>
                </a:r>
              </a:p>
              <a:p>
                <a:r>
                  <a:rPr lang="en-US" dirty="0"/>
                  <a:t>What can we say about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</m:d>
                          </m:e>
                        </m:d>
                      </m:e>
                    </m:func>
                  </m:oMath>
                </a14:m>
                <a:r>
                  <a:rPr lang="en-US" dirty="0"/>
                  <a:t>?</a:t>
                </a:r>
                <a:br>
                  <a:rPr lang="en-US" dirty="0"/>
                </a:br>
                <a:endParaRPr lang="en-US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func>
                        <m:func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𝑜𝑟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𝑜𝑟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…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𝑜𝑟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en-US" b="0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bg1"/>
                    </a:solidFill>
                  </a:rPr>
                  <a:t>                              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func>
                      <m:func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</m:func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+…+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⁡[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)]</m:t>
                        </m:r>
                      </m:e>
                    </m:func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bg1"/>
                    </a:solidFill>
                  </a:rPr>
                  <a:t>                              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2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3CFB347-E0ED-5B4F-B884-591A0154862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35899"/>
                <a:ext cx="10515600" cy="4351338"/>
              </a:xfrm>
              <a:blipFill>
                <a:blip r:embed="rId2"/>
                <a:stretch>
                  <a:fillRect l="-965" t="-2616" b="-14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FC75D5B4-98C9-C541-BF2A-B142FD60388D}"/>
                  </a:ext>
                </a:extLst>
              </p:cNvPr>
              <p:cNvSpPr/>
              <p:nvPr/>
            </p:nvSpPr>
            <p:spPr>
              <a:xfrm>
                <a:off x="6205728" y="3002680"/>
                <a:ext cx="5266944" cy="481184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dirty="0"/>
                  <a:t>For each fixed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, we have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e>
                    </m:func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≤2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FC75D5B4-98C9-C541-BF2A-B142FD60388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5728" y="3002680"/>
                <a:ext cx="5266944" cy="481184"/>
              </a:xfrm>
              <a:prstGeom prst="roundRect">
                <a:avLst/>
              </a:prstGeom>
              <a:blipFill>
                <a:blip r:embed="rId3"/>
                <a:stretch>
                  <a:fillRect l="-481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3421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E72C1F-308C-CF44-9C16-90E8E9E46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Derivations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3CFB347-E0ED-5B4F-B884-591A0154862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35899"/>
                <a:ext cx="10515600" cy="4351338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Define </a:t>
                </a:r>
                <a:r>
                  <a:rPr lang="en-US" dirty="0">
                    <a:solidFill>
                      <a:schemeClr val="accent2"/>
                    </a:solidFill>
                  </a:rPr>
                  <a:t>”bad event of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>
                    <a:solidFill>
                      <a:schemeClr val="accent2"/>
                    </a:solidFill>
                  </a:rPr>
                  <a:t>”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𝑎𝑠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|"/>
                        <m:endChr m:val="|"/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)−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endParaRPr lang="en-US" dirty="0"/>
              </a:p>
              <a:p>
                <a:pPr lvl="1"/>
                <a:endParaRPr lang="en-US" sz="200" dirty="0">
                  <a:solidFill>
                    <a:schemeClr val="bg2">
                      <a:lumMod val="90000"/>
                    </a:schemeClr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bg2">
                        <a:lumMod val="90000"/>
                      </a:schemeClr>
                    </a:solidFill>
                  </a:rPr>
                  <a:t>Informally, you can interpret “bad event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>
                    <a:solidFill>
                      <a:schemeClr val="bg2">
                        <a:lumMod val="90000"/>
                      </a:schemeClr>
                    </a:solidFill>
                  </a:rPr>
                  <a:t>” as the event that we draw a “unrepresentative dataset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>
                    <a:solidFill>
                      <a:schemeClr val="bg2">
                        <a:lumMod val="90000"/>
                      </a:schemeClr>
                    </a:solidFill>
                  </a:rPr>
                  <a:t>” that makes the in-sample errors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>
                    <a:solidFill>
                      <a:schemeClr val="bg2">
                        <a:lumMod val="90000"/>
                      </a:schemeClr>
                    </a:solidFill>
                  </a:rPr>
                  <a:t> to be far away from out-of-sample error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endParaRPr lang="en-US" dirty="0">
                  <a:solidFill>
                    <a:schemeClr val="bg2">
                      <a:lumMod val="90000"/>
                    </a:schemeClr>
                  </a:solidFill>
                </a:endParaRPr>
              </a:p>
              <a:p>
                <a:endParaRPr lang="en-US" dirty="0"/>
              </a:p>
              <a:p>
                <a:r>
                  <a:rPr lang="en-US" dirty="0"/>
                  <a:t>Recall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dirty="0"/>
                  <a:t> is selected from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 (it could be any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) </a:t>
                </a:r>
              </a:p>
              <a:p>
                <a:r>
                  <a:rPr lang="en-US" dirty="0"/>
                  <a:t>What can we say about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</m:d>
                          </m:e>
                        </m:d>
                      </m:e>
                    </m:func>
                  </m:oMath>
                </a14:m>
                <a:r>
                  <a:rPr lang="en-US" dirty="0"/>
                  <a:t>?</a:t>
                </a:r>
                <a:br>
                  <a:rPr lang="en-US" dirty="0"/>
                </a:br>
                <a:endParaRPr lang="en-US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func>
                        <m:func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𝑜𝑟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𝑜𝑟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…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𝑜𝑟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en-US" b="0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bg1"/>
                    </a:solidFill>
                  </a:rPr>
                  <a:t>                              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func>
                      <m:func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</m:func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+…+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⁡[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)]</m:t>
                        </m:r>
                      </m:e>
                    </m:func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bg1"/>
                    </a:solidFill>
                  </a:rPr>
                  <a:t>                              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2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3CFB347-E0ED-5B4F-B884-591A0154862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35899"/>
                <a:ext cx="10515600" cy="4351338"/>
              </a:xfrm>
              <a:blipFill>
                <a:blip r:embed="rId3"/>
                <a:stretch>
                  <a:fillRect l="-965" t="-2616" b="-14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FC75D5B4-98C9-C541-BF2A-B142FD60388D}"/>
                  </a:ext>
                </a:extLst>
              </p:cNvPr>
              <p:cNvSpPr/>
              <p:nvPr/>
            </p:nvSpPr>
            <p:spPr>
              <a:xfrm>
                <a:off x="6205728" y="3002680"/>
                <a:ext cx="5266944" cy="481184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dirty="0"/>
                  <a:t>For each fixed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, we have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e>
                    </m:func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≤2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FC75D5B4-98C9-C541-BF2A-B142FD60388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5728" y="3002680"/>
                <a:ext cx="5266944" cy="481184"/>
              </a:xfrm>
              <a:prstGeom prst="roundRect">
                <a:avLst/>
              </a:prstGeom>
              <a:blipFill>
                <a:blip r:embed="rId4"/>
                <a:stretch>
                  <a:fillRect l="-481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E0742A80-DEA5-D346-8436-C0776DA15FA1}"/>
                  </a:ext>
                </a:extLst>
              </p:cNvPr>
              <p:cNvSpPr/>
              <p:nvPr/>
            </p:nvSpPr>
            <p:spPr>
              <a:xfrm>
                <a:off x="1078992" y="4764024"/>
                <a:ext cx="10113264" cy="1993392"/>
              </a:xfrm>
              <a:prstGeom prst="round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r>
                  <a:rPr lang="en-US" sz="2400" dirty="0"/>
                  <a:t>If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𝑔</m:t>
                    </m:r>
                  </m:oMath>
                </a14:m>
                <a:r>
                  <a:rPr lang="en-US" sz="2400" dirty="0"/>
                  <a:t> is selected from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E0742A80-DEA5-D346-8436-C0776DA15F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8992" y="4764024"/>
                <a:ext cx="10113264" cy="1993392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B787152F-1FC0-C14D-990D-33BBF5687857}"/>
                  </a:ext>
                </a:extLst>
              </p:cNvPr>
              <p:cNvSpPr/>
              <p:nvPr/>
            </p:nvSpPr>
            <p:spPr>
              <a:xfrm>
                <a:off x="1671583" y="5325964"/>
                <a:ext cx="1353955" cy="1353955"/>
              </a:xfrm>
              <a:prstGeom prst="ellipse">
                <a:avLst/>
              </a:prstGeom>
              <a:solidFill>
                <a:schemeClr val="accent6">
                  <a:tint val="65000"/>
                  <a:alpha val="50000"/>
                </a:schemeClr>
              </a:solidFill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𝐵</m:t>
                      </m:r>
                      <m:r>
                        <a:rPr lang="en-US" sz="2800" b="0" i="1" smtClean="0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B787152F-1FC0-C14D-990D-33BBF56878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1583" y="5325964"/>
                <a:ext cx="1353955" cy="1353955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41405FB8-809A-0544-B303-F2B03E17C5AB}"/>
                  </a:ext>
                </a:extLst>
              </p:cNvPr>
              <p:cNvSpPr/>
              <p:nvPr/>
            </p:nvSpPr>
            <p:spPr>
              <a:xfrm>
                <a:off x="2804330" y="5325965"/>
                <a:ext cx="1353955" cy="1353955"/>
              </a:xfrm>
              <a:prstGeom prst="ellipse">
                <a:avLst/>
              </a:prstGeom>
              <a:solidFill>
                <a:schemeClr val="accent1">
                  <a:tint val="65000"/>
                  <a:alpha val="50000"/>
                </a:schemeClr>
              </a:solidFill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charset="0"/>
                        </a:rPr>
                        <m:t>𝐵</m:t>
                      </m:r>
                      <m:r>
                        <a:rPr lang="en-US" sz="2800" i="1" smtClean="0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sz="2800" i="1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41405FB8-809A-0544-B303-F2B03E17C5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4330" y="5325965"/>
                <a:ext cx="1353955" cy="1353955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659E5E4-DFF2-DA40-AEA0-8A7B76331202}"/>
                  </a:ext>
                </a:extLst>
              </p:cNvPr>
              <p:cNvSpPr txBox="1"/>
              <p:nvPr/>
            </p:nvSpPr>
            <p:spPr>
              <a:xfrm>
                <a:off x="4289890" y="4884158"/>
                <a:ext cx="609904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𝐵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𝑔</m:t>
                          </m:r>
                        </m:e>
                      </m:d>
                      <m:r>
                        <a:rPr lang="en-US" sz="2400" i="1" smtClean="0">
                          <a:solidFill>
                            <a:schemeClr val="accent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⊆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𝐵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∪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𝐵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b="0" dirty="0">
                  <a:solidFill>
                    <a:schemeClr val="accent1"/>
                  </a:solidFill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659E5E4-DFF2-DA40-AEA0-8A7B763312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9890" y="4884158"/>
                <a:ext cx="6099048" cy="461665"/>
              </a:xfrm>
              <a:prstGeom prst="rect">
                <a:avLst/>
              </a:prstGeom>
              <a:blipFill>
                <a:blip r:embed="rId8"/>
                <a:stretch>
                  <a:fillRect b="-108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43BD97F-ACFA-8243-BFA1-65F12674689A}"/>
                  </a:ext>
                </a:extLst>
              </p:cNvPr>
              <p:cNvSpPr txBox="1"/>
              <p:nvPr/>
            </p:nvSpPr>
            <p:spPr>
              <a:xfrm>
                <a:off x="4796448" y="5562450"/>
                <a:ext cx="6099048" cy="4617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𝐵</m:t>
                              </m:r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𝑔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≤</m:t>
                      </m:r>
                      <m:func>
                        <m:func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𝐵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m:rPr>
                                  <m:nor/>
                                </m:rPr>
                                <a:rPr lang="en-US" sz="2400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sz="2400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or</m:t>
                              </m:r>
                              <m:r>
                                <m:rPr>
                                  <m:nor/>
                                </m:rPr>
                                <a:rPr lang="en-US" sz="2400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𝐵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br>
                  <a:rPr lang="en-US" sz="1050" b="0" i="1" dirty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</a:br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43BD97F-ACFA-8243-BFA1-65F1267468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6448" y="5562450"/>
                <a:ext cx="6099048" cy="461729"/>
              </a:xfrm>
              <a:prstGeom prst="rect">
                <a:avLst/>
              </a:prstGeom>
              <a:blipFill>
                <a:blip r:embed="rId9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E9F2217F-DE6E-DF4C-A354-B8C15C107F8E}"/>
                  </a:ext>
                </a:extLst>
              </p:cNvPr>
              <p:cNvSpPr/>
              <p:nvPr/>
            </p:nvSpPr>
            <p:spPr>
              <a:xfrm>
                <a:off x="6327940" y="5997081"/>
                <a:ext cx="6096000" cy="830997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lvl="1"/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FF0000"/>
                        </a:solidFill>
                        <a:latin typeface="Cambria Math" charset="0"/>
                      </a:rPr>
                      <m:t>≤</m:t>
                    </m:r>
                    <m:func>
                      <m:funcPr>
                        <m:ctrlP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𝐵</m:t>
                            </m:r>
                            <m:d>
                              <m:dPr>
                                <m:ctrlPr>
                                  <a:rPr lang="en-US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rgbClr val="FF0000"/>
                                        </a:solidFill>
                                        <a:latin typeface="Cambria Math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solidFill>
                                          <a:srgbClr val="FF0000"/>
                                        </a:solidFill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sz="240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Pr</m:t>
                        </m:r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⁡[</m:t>
                        </m:r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𝐵</m:t>
                        </m:r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)]</m:t>
                        </m:r>
                      </m:e>
                    </m:func>
                  </m:oMath>
                </a14:m>
                <a:r>
                  <a:rPr lang="en-US" sz="2400" dirty="0"/>
                  <a:t>   </a:t>
                </a:r>
                <a:br>
                  <a:rPr lang="en-US" sz="2400" dirty="0"/>
                </a:br>
                <a:r>
                  <a:rPr lang="en-US" sz="2400" dirty="0"/>
                  <a:t>	</a:t>
                </a:r>
                <a:r>
                  <a:rPr lang="en-US" dirty="0">
                    <a:solidFill>
                      <a:srgbClr val="FF0000"/>
                    </a:solidFill>
                  </a:rPr>
                  <a:t>(Union Bound)</a:t>
                </a:r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E9F2217F-DE6E-DF4C-A354-B8C15C107F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7940" y="5997081"/>
                <a:ext cx="6096000" cy="830997"/>
              </a:xfrm>
              <a:prstGeom prst="rect">
                <a:avLst/>
              </a:prstGeom>
              <a:blipFill>
                <a:blip r:embed="rId10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65046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0A6A5A-C94C-CD4C-B816-512127F325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Logistics: Academic Integrity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3D0754-8093-644D-BB81-69E4BCFC3C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Discussion (conceptually) about course content and homework assignments is encouraged.</a:t>
            </a:r>
          </a:p>
          <a:p>
            <a:endParaRPr lang="en-US" dirty="0"/>
          </a:p>
          <a:p>
            <a:r>
              <a:rPr lang="en-US" dirty="0"/>
              <a:t>How to make sure to not violate academic integrity?</a:t>
            </a:r>
          </a:p>
          <a:p>
            <a:r>
              <a:rPr lang="en-US" dirty="0"/>
              <a:t>Rule of thumb:</a:t>
            </a:r>
          </a:p>
          <a:p>
            <a:pPr lvl="1"/>
            <a:r>
              <a:rPr lang="en-US" dirty="0"/>
              <a:t>You </a:t>
            </a:r>
            <a:r>
              <a:rPr lang="en-US" b="1" u="sng" dirty="0"/>
              <a:t>must</a:t>
            </a:r>
            <a:r>
              <a:rPr lang="en-US" dirty="0"/>
              <a:t> write down the answers/codes entirely on your own.</a:t>
            </a:r>
          </a:p>
          <a:p>
            <a:pPr lvl="1"/>
            <a:r>
              <a:rPr lang="en-US" dirty="0"/>
              <a:t>Can’t look at the write-up / codes by others.</a:t>
            </a:r>
          </a:p>
          <a:p>
            <a:endParaRPr lang="en-US" dirty="0"/>
          </a:p>
          <a:p>
            <a:r>
              <a:rPr lang="en-US" dirty="0"/>
              <a:t>Ask if you are not sure.</a:t>
            </a:r>
          </a:p>
        </p:txBody>
      </p:sp>
    </p:spTree>
    <p:extLst>
      <p:ext uri="{BB962C8B-B14F-4D97-AF65-F5344CB8AC3E}">
        <p14:creationId xmlns:p14="http://schemas.microsoft.com/office/powerpoint/2010/main" val="12395650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365125"/>
                <a:ext cx="11078980" cy="1325563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Bounding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</m:d>
                          </m:e>
                        </m:d>
                      </m:e>
                    </m:func>
                  </m:oMath>
                </a14:m>
                <a:r>
                  <a:rPr lang="en-US" dirty="0"/>
                  <a:t>?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365125"/>
                <a:ext cx="11078980" cy="1325563"/>
              </a:xfrm>
              <a:blipFill>
                <a:blip r:embed="rId2"/>
                <a:stretch>
                  <a:fillRect l="-22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𝑔</m:t>
                    </m:r>
                  </m:oMath>
                </a14:m>
                <a:r>
                  <a:rPr lang="en-US" dirty="0"/>
                  <a:t> is selected from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b="0" dirty="0"/>
              </a:p>
              <a:p>
                <a:pPr lvl="1"/>
                <a:endParaRPr lang="en-US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pPr lvl="1"/>
                <a:endParaRPr lang="en-US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pPr lvl="1"/>
                <a:endParaRPr lang="en-US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pPr lvl="1"/>
                <a:endParaRPr lang="en-US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pPr lvl="1"/>
                <a:endParaRPr lang="en-US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pPr lvl="1"/>
                <a:endParaRPr lang="en-US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pPr lvl="1"/>
                <a:endParaRPr lang="en-US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𝐵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</m:d>
                    <m:r>
                      <a:rPr lang="en-US" i="1" smtClean="0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⊆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𝐵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∪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𝐵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b="0" dirty="0">
                  <a:solidFill>
                    <a:schemeClr val="accent1"/>
                  </a:solidFill>
                  <a:ea typeface="Cambria Math" charset="0"/>
                  <a:cs typeface="Cambria Math" charset="0"/>
                </a:endParaRPr>
              </a:p>
              <a:p>
                <a:pPr lvl="1"/>
                <a:endParaRPr lang="en-US" b="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𝐵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𝑔</m:t>
                                </m:r>
                              </m:e>
                            </m:d>
                          </m:e>
                        </m:d>
                      </m:e>
                    </m:fun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≤</m:t>
                    </m:r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𝐵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or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 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𝐵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</m:func>
                  </m:oMath>
                </a14:m>
                <a:br>
                  <a:rPr lang="en-US" sz="1200" b="0" i="1" dirty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</a:br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3"/>
                <a:stretch>
                  <a:fillRect l="-1086" t="-20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C5E1360D-3F84-074B-9873-527A9DD741CC}"/>
                  </a:ext>
                </a:extLst>
              </p:cNvPr>
              <p:cNvSpPr/>
              <p:nvPr/>
            </p:nvSpPr>
            <p:spPr>
              <a:xfrm>
                <a:off x="2147071" y="2539538"/>
                <a:ext cx="1778923" cy="1778923"/>
              </a:xfrm>
              <a:prstGeom prst="ellipse">
                <a:avLst/>
              </a:prstGeom>
              <a:solidFill>
                <a:schemeClr val="accent6">
                  <a:tint val="65000"/>
                  <a:alpha val="50000"/>
                </a:schemeClr>
              </a:solidFill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charset="0"/>
                        </a:rPr>
                        <m:t>𝐵</m:t>
                      </m:r>
                      <m:r>
                        <a:rPr lang="en-US" sz="3600" b="0" i="1" smtClean="0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sz="36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C5E1360D-3F84-074B-9873-527A9DD741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7071" y="2539538"/>
                <a:ext cx="1778923" cy="1778923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AF2CB10C-0825-0349-A60F-5315DD4B0FAD}"/>
                  </a:ext>
                </a:extLst>
              </p:cNvPr>
              <p:cNvSpPr/>
              <p:nvPr/>
            </p:nvSpPr>
            <p:spPr>
              <a:xfrm>
                <a:off x="3645578" y="2539538"/>
                <a:ext cx="1778923" cy="1778923"/>
              </a:xfrm>
              <a:prstGeom prst="ellipse">
                <a:avLst/>
              </a:prstGeom>
              <a:solidFill>
                <a:schemeClr val="accent1">
                  <a:tint val="65000"/>
                  <a:alpha val="50000"/>
                </a:schemeClr>
              </a:solidFill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 smtClean="0">
                          <a:latin typeface="Cambria Math" charset="0"/>
                        </a:rPr>
                        <m:t>𝐵</m:t>
                      </m:r>
                      <m:r>
                        <a:rPr lang="en-US" sz="3600" i="1" smtClean="0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sz="3600" i="1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AF2CB10C-0825-0349-A60F-5315DD4B0F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5578" y="2539538"/>
                <a:ext cx="1778923" cy="1778923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45724750-8809-AD4E-9B57-275688D892C6}"/>
              </a:ext>
            </a:extLst>
          </p:cNvPr>
          <p:cNvSpPr/>
          <p:nvPr/>
        </p:nvSpPr>
        <p:spPr>
          <a:xfrm>
            <a:off x="682752" y="4876800"/>
            <a:ext cx="902208" cy="16160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640E5584-898F-6C43-9852-DB27A32427F4}"/>
                  </a:ext>
                </a:extLst>
              </p:cNvPr>
              <p:cNvSpPr/>
              <p:nvPr/>
            </p:nvSpPr>
            <p:spPr>
              <a:xfrm>
                <a:off x="2327733" y="6262042"/>
                <a:ext cx="6096000" cy="461665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lvl="1"/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FF0000"/>
                        </a:solidFill>
                        <a:latin typeface="Cambria Math" charset="0"/>
                      </a:rPr>
                      <m:t>≤</m:t>
                    </m:r>
                    <m:func>
                      <m:funcPr>
                        <m:ctrlP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𝐵</m:t>
                            </m:r>
                            <m:d>
                              <m:dPr>
                                <m:ctrlPr>
                                  <a:rPr lang="en-US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rgbClr val="FF0000"/>
                                        </a:solidFill>
                                        <a:latin typeface="Cambria Math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solidFill>
                                          <a:srgbClr val="FF0000"/>
                                        </a:solidFill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sz="240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Pr</m:t>
                        </m:r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⁡[</m:t>
                        </m:r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𝐵</m:t>
                        </m:r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)]</m:t>
                        </m:r>
                      </m:e>
                    </m:func>
                  </m:oMath>
                </a14:m>
                <a:r>
                  <a:rPr lang="en-US" sz="2400" dirty="0"/>
                  <a:t>   </a:t>
                </a:r>
                <a:r>
                  <a:rPr lang="en-US" sz="2400" dirty="0">
                    <a:solidFill>
                      <a:srgbClr val="FF0000"/>
                    </a:solidFill>
                  </a:rPr>
                  <a:t>(Union Bound)</a:t>
                </a: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640E5584-898F-6C43-9852-DB27A32427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7733" y="6262042"/>
                <a:ext cx="6096000" cy="461665"/>
              </a:xfrm>
              <a:prstGeom prst="rect">
                <a:avLst/>
              </a:prstGeom>
              <a:blipFill>
                <a:blip r:embed="rId6"/>
                <a:stretch>
                  <a:fillRect t="-5263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0205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E72C1F-308C-CF44-9C16-90E8E9E46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Derivations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3CFB347-E0ED-5B4F-B884-591A0154862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35899"/>
                <a:ext cx="10515600" cy="4351338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Define </a:t>
                </a:r>
                <a:r>
                  <a:rPr lang="en-US" dirty="0">
                    <a:solidFill>
                      <a:schemeClr val="accent2"/>
                    </a:solidFill>
                  </a:rPr>
                  <a:t>”bad event of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>
                    <a:solidFill>
                      <a:schemeClr val="accent2"/>
                    </a:solidFill>
                  </a:rPr>
                  <a:t>”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𝑎𝑠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|"/>
                        <m:endChr m:val="|"/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)−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endParaRPr lang="en-US" dirty="0"/>
              </a:p>
              <a:p>
                <a:pPr lvl="1"/>
                <a:endParaRPr lang="en-US" sz="200" dirty="0">
                  <a:solidFill>
                    <a:schemeClr val="bg2">
                      <a:lumMod val="90000"/>
                    </a:schemeClr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bg2">
                        <a:lumMod val="90000"/>
                      </a:schemeClr>
                    </a:solidFill>
                  </a:rPr>
                  <a:t>Informally, you can interpret “bad event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>
                    <a:solidFill>
                      <a:schemeClr val="bg2">
                        <a:lumMod val="90000"/>
                      </a:schemeClr>
                    </a:solidFill>
                  </a:rPr>
                  <a:t>” as the event that we draw a “unrepresentative dataset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>
                    <a:solidFill>
                      <a:schemeClr val="bg2">
                        <a:lumMod val="90000"/>
                      </a:schemeClr>
                    </a:solidFill>
                  </a:rPr>
                  <a:t>” that makes the in-sample errors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>
                    <a:solidFill>
                      <a:schemeClr val="bg2">
                        <a:lumMod val="90000"/>
                      </a:schemeClr>
                    </a:solidFill>
                  </a:rPr>
                  <a:t> to be far away from out-of-sample error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endParaRPr lang="en-US" dirty="0">
                  <a:solidFill>
                    <a:schemeClr val="bg2">
                      <a:lumMod val="90000"/>
                    </a:schemeClr>
                  </a:solidFill>
                </a:endParaRPr>
              </a:p>
              <a:p>
                <a:endParaRPr lang="en-US" dirty="0"/>
              </a:p>
              <a:p>
                <a:r>
                  <a:rPr lang="en-US" dirty="0"/>
                  <a:t>Recall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dirty="0"/>
                  <a:t> is selected from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 (it could be any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) </a:t>
                </a:r>
              </a:p>
              <a:p>
                <a:r>
                  <a:rPr lang="en-US" dirty="0"/>
                  <a:t>What can we say about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</m:d>
                          </m:e>
                        </m:d>
                      </m:e>
                    </m:func>
                  </m:oMath>
                </a14:m>
                <a:r>
                  <a:rPr lang="en-US" dirty="0"/>
                  <a:t>?</a:t>
                </a:r>
                <a:br>
                  <a:rPr lang="en-US" dirty="0"/>
                </a:br>
                <a:endParaRPr lang="en-US" dirty="0">
                  <a:solidFill>
                    <a:schemeClr val="accent1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func>
                        <m:func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𝑜𝑟</m:t>
                              </m:r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𝑜𝑟</m:t>
                              </m:r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 …</m:t>
                              </m:r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𝑜𝑟</m:t>
                              </m:r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accent1"/>
                    </a:solidFill>
                  </a:rPr>
                  <a:t>                              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</m:fun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+…+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⁡[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)]</m:t>
                        </m:r>
                      </m:e>
                    </m:fun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accent1"/>
                    </a:solidFill>
                  </a:rPr>
                  <a:t>                              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2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3CFB347-E0ED-5B4F-B884-591A0154862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35899"/>
                <a:ext cx="10515600" cy="4351338"/>
              </a:xfrm>
              <a:blipFill>
                <a:blip r:embed="rId2"/>
                <a:stretch>
                  <a:fillRect l="-965" t="-2616" b="-14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457A8EAC-59FF-504B-BBE3-702BE729841D}"/>
                  </a:ext>
                </a:extLst>
              </p:cNvPr>
              <p:cNvSpPr/>
              <p:nvPr/>
            </p:nvSpPr>
            <p:spPr>
              <a:xfrm>
                <a:off x="6205728" y="3002680"/>
                <a:ext cx="5266944" cy="481184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dirty="0"/>
                  <a:t>For each fixed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, we have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e>
                    </m:func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≤2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457A8EAC-59FF-504B-BBE3-702BE72984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5728" y="3002680"/>
                <a:ext cx="5266944" cy="481184"/>
              </a:xfrm>
              <a:prstGeom prst="roundRect">
                <a:avLst/>
              </a:prstGeom>
              <a:blipFill>
                <a:blip r:embed="rId3"/>
                <a:stretch>
                  <a:fillRect l="-481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09059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61A927-EBA8-AD4F-BF59-7C73507F1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Connection to “Real”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5B747F-D4F3-EB4A-BB0B-2E3ABE6E82F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1258227" cy="466725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Given a </a:t>
                </a:r>
                <a:r>
                  <a:rPr lang="en-US" dirty="0">
                    <a:solidFill>
                      <a:schemeClr val="accent1"/>
                    </a:solidFill>
                  </a:rPr>
                  <a:t>finite</a:t>
                </a:r>
                <a:r>
                  <a:rPr lang="en-US" dirty="0"/>
                  <a:t> hypothesis set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lit/>
                      </m:rP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  <m:r>
                      <m:rPr>
                        <m:lit/>
                      </m:rP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i="1" dirty="0">
                  <a:solidFill>
                    <a:schemeClr val="accent1"/>
                  </a:solidFill>
                </a:endParaRPr>
              </a:p>
              <a:p>
                <a:r>
                  <a:rPr lang="en-US" dirty="0"/>
                  <a:t>Apply some learning algorithm on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, output a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Question: What can we say about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?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𝑜𝑢𝑡</m:t>
                                    </m:r>
                                  </m:sub>
                                </m:s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𝑔</m:t>
                                </m:r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)−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𝑖𝑛</m:t>
                                    </m:r>
                                  </m:sub>
                                </m:s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𝑔</m:t>
                                </m:r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d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&gt;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</m:d>
                      </m:e>
                    </m:func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≤2</m:t>
                    </m:r>
                    <m:r>
                      <a:rPr lang="en-US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𝑴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   </a:t>
                </a:r>
                <a:r>
                  <a:rPr lang="en-US" dirty="0"/>
                  <a:t>for any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i="1" dirty="0">
                    <a:solidFill>
                      <a:srgbClr val="C00000"/>
                    </a:solidFill>
                  </a:rPr>
                  <a:t>M</a:t>
                </a:r>
                <a:r>
                  <a:rPr lang="en-US" dirty="0"/>
                  <a:t> can be considered as a proxy of the “complexity” of the hypothesis set</a:t>
                </a:r>
              </a:p>
              <a:p>
                <a:pPr lvl="1"/>
                <a:r>
                  <a:rPr lang="en-US" dirty="0"/>
                  <a:t>Will talk about what happens when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</a:t>
                </a:r>
                <a:r>
                  <a:rPr lang="en-US" dirty="0"/>
                  <a:t>in the next few lectures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5B747F-D4F3-EB4A-BB0B-2E3ABE6E82F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1258227" cy="4667250"/>
              </a:xfrm>
              <a:blipFill>
                <a:blip r:embed="rId2"/>
                <a:stretch>
                  <a:fillRect l="-901" t="-21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21392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AEFD3F-588A-D042-BBA7-CCEC03CD6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3F2851D2-2CF7-834B-9ABA-1FA0FE0B4951}"/>
                  </a:ext>
                </a:extLst>
              </p:cNvPr>
              <p:cNvSpPr/>
              <p:nvPr/>
            </p:nvSpPr>
            <p:spPr>
              <a:xfrm>
                <a:off x="3640360" y="666717"/>
                <a:ext cx="8137291" cy="7223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36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36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3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6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b="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sz="3600" b="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𝑜𝑢𝑡</m:t>
                                      </m:r>
                                    </m:sub>
                                  </m:sSub>
                                  <m:r>
                                    <a:rPr lang="en-US" sz="3600" b="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3600" b="0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𝑔</m:t>
                                  </m:r>
                                  <m:r>
                                    <a:rPr lang="en-US" sz="3600" b="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)−</m:t>
                                  </m:r>
                                  <m:sSub>
                                    <m:sSubPr>
                                      <m:ctrlPr>
                                        <a:rPr lang="en-US" sz="36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b="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sz="3600" b="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𝑖𝑛</m:t>
                                      </m:r>
                                    </m:sub>
                                  </m:sSub>
                                  <m:r>
                                    <a:rPr lang="en-US" sz="3600" b="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3600" b="0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𝑔</m:t>
                                  </m:r>
                                  <m:r>
                                    <a:rPr lang="en-US" sz="3600" b="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  <m:r>
                                <a:rPr lang="en-US" sz="3600" b="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  <m:r>
                                <m:rPr>
                                  <m:sty m:val="p"/>
                                </m:rPr>
                                <a:rPr lang="en-US" sz="3600" b="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ϵ</m:t>
                              </m:r>
                            </m:e>
                          </m:d>
                        </m:e>
                      </m:func>
                      <m:r>
                        <a:rPr lang="en-US" sz="3600" b="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≤2</m:t>
                      </m:r>
                      <m:r>
                        <a:rPr lang="en-US" sz="36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sSup>
                        <m:sSupPr>
                          <m:ctrlPr>
                            <a:rPr lang="en-US" sz="36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600" b="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3600" b="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  <m:sSup>
                            <m:sSupPr>
                              <m:ctrlPr>
                                <a:rPr lang="en-US" sz="36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3600" b="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ϵ</m:t>
                              </m:r>
                            </m:e>
                            <m:sup>
                              <m:r>
                                <a:rPr lang="en-US" sz="3600" b="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3600" b="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</m:sSup>
                    </m:oMath>
                  </m:oMathPara>
                </a14:m>
                <a:endParaRPr lang="en-US" sz="3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3F2851D2-2CF7-834B-9ABA-1FA0FE0B49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0360" y="666717"/>
                <a:ext cx="8137291" cy="722377"/>
              </a:xfrm>
              <a:prstGeom prst="rect">
                <a:avLst/>
              </a:prstGeom>
              <a:blipFill>
                <a:blip r:embed="rId3"/>
                <a:stretch>
                  <a:fillRect b="-189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073A097-5EA6-B541-BDBB-7EAC766F2D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11015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AEFD3F-588A-D042-BBA7-CCEC03CD6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082B7DA-3ADD-E04B-BE95-0D185E69727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Playing around with the math</a:t>
                </a:r>
              </a:p>
              <a:p>
                <a:pPr lvl="1"/>
                <a:r>
                  <a:rPr lang="en-US" dirty="0"/>
                  <a:t>Define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Pr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⁡[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</m:d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We have 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≤2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 =&gt; 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  <m:func>
                          <m:func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f>
                              <m:f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num>
                              <m:den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</m:den>
                            </m:f>
                          </m:e>
                        </m:func>
                      </m:e>
                    </m:rad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This means, with probability at least </a:t>
                </a:r>
                <a14:m>
                  <m:oMath xmlns:m="http://schemas.openxmlformats.org/officeDocument/2006/math">
                    <m:r>
                      <a:rPr lang="en-US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  <m:func>
                          <m:func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f>
                              <m:f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num>
                              <m:den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</m:den>
                            </m:f>
                          </m:e>
                        </m:func>
                      </m:e>
                    </m:ra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082B7DA-3ADD-E04B-BE95-0D185E6972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3F2851D2-2CF7-834B-9ABA-1FA0FE0B4951}"/>
                  </a:ext>
                </a:extLst>
              </p:cNvPr>
              <p:cNvSpPr/>
              <p:nvPr/>
            </p:nvSpPr>
            <p:spPr>
              <a:xfrm>
                <a:off x="3640360" y="666717"/>
                <a:ext cx="8137291" cy="7223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36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36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3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6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b="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sz="3600" b="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𝑜𝑢𝑡</m:t>
                                      </m:r>
                                    </m:sub>
                                  </m:sSub>
                                  <m:r>
                                    <a:rPr lang="en-US" sz="3600" b="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3600" b="0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𝑔</m:t>
                                  </m:r>
                                  <m:r>
                                    <a:rPr lang="en-US" sz="3600" b="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)−</m:t>
                                  </m:r>
                                  <m:sSub>
                                    <m:sSubPr>
                                      <m:ctrlPr>
                                        <a:rPr lang="en-US" sz="36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b="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sz="3600" b="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𝑖𝑛</m:t>
                                      </m:r>
                                    </m:sub>
                                  </m:sSub>
                                  <m:r>
                                    <a:rPr lang="en-US" sz="3600" b="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3600" b="0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𝑔</m:t>
                                  </m:r>
                                  <m:r>
                                    <a:rPr lang="en-US" sz="3600" b="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  <m:r>
                                <a:rPr lang="en-US" sz="3600" b="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  <m:r>
                                <m:rPr>
                                  <m:sty m:val="p"/>
                                </m:rPr>
                                <a:rPr lang="en-US" sz="3600" b="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ϵ</m:t>
                              </m:r>
                            </m:e>
                          </m:d>
                        </m:e>
                      </m:func>
                      <m:r>
                        <a:rPr lang="en-US" sz="3600" b="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≤2</m:t>
                      </m:r>
                      <m:r>
                        <a:rPr lang="en-US" sz="36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sSup>
                        <m:sSupPr>
                          <m:ctrlPr>
                            <a:rPr lang="en-US" sz="36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600" b="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3600" b="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  <m:sSup>
                            <m:sSupPr>
                              <m:ctrlPr>
                                <a:rPr lang="en-US" sz="36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3600" b="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ϵ</m:t>
                              </m:r>
                            </m:e>
                            <m:sup>
                              <m:r>
                                <a:rPr lang="en-US" sz="3600" b="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3600" b="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</m:sSup>
                    </m:oMath>
                  </m:oMathPara>
                </a14:m>
                <a:endParaRPr lang="en-US" sz="3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3F2851D2-2CF7-834B-9ABA-1FA0FE0B49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0360" y="666717"/>
                <a:ext cx="8137291" cy="722377"/>
              </a:xfrm>
              <a:prstGeom prst="rect">
                <a:avLst/>
              </a:prstGeom>
              <a:blipFill>
                <a:blip r:embed="rId3"/>
                <a:stretch>
                  <a:fillRect b="-189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3388238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65731-3667-534A-A214-212CE2959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1172092" cy="1325563"/>
          </a:xfrm>
        </p:spPr>
        <p:txBody>
          <a:bodyPr/>
          <a:lstStyle/>
          <a:p>
            <a:r>
              <a:rPr lang="en-US" dirty="0"/>
              <a:t>More Discussion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3343BDE-7770-BE47-9BCB-D79D1E92D66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82727"/>
                <a:ext cx="11510229" cy="5532436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With probability at least </a:t>
                </a:r>
                <a14:m>
                  <m:oMath xmlns:m="http://schemas.openxmlformats.org/officeDocument/2006/math">
                    <m:r>
                      <a:rPr lang="en-US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br>
                  <a:rPr lang="en-US" i="1" dirty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</a:br>
                <a:r>
                  <a:rPr lang="en-US" i="1" dirty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  <m:func>
                          <m:func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f>
                              <m:f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num>
                              <m:den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</m:den>
                            </m:f>
                          </m:e>
                        </m:func>
                      </m:e>
                    </m:rad>
                  </m:oMath>
                </a14:m>
                <a:r>
                  <a:rPr lang="en-US" dirty="0"/>
                  <a:t> </a:t>
                </a:r>
                <a:br>
                  <a:rPr lang="en-US" dirty="0"/>
                </a:br>
                <a:br>
                  <a:rPr lang="en-US" dirty="0"/>
                </a:br>
                <a:r>
                  <a:rPr lang="en-US" dirty="0"/>
                  <a:t>Consider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as a proxy measure on the “complexity”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endParaRPr lang="en-US" sz="2000" dirty="0"/>
              </a:p>
              <a:p>
                <a:r>
                  <a:rPr lang="en-US" dirty="0"/>
                  <a:t>Our ultimate goal is to have a </a:t>
                </a:r>
                <a:r>
                  <a:rPr lang="en-US" dirty="0">
                    <a:solidFill>
                      <a:schemeClr val="accent2"/>
                    </a:solidFill>
                  </a:rPr>
                  <a:t>small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There is a tradeoff of choosing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(what “learning model” to use)</a:t>
                </a:r>
              </a:p>
              <a:p>
                <a:pPr lvl="2"/>
                <a:r>
                  <a:rPr lang="en-US" sz="2400" dirty="0"/>
                  <a:t>Increase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2400" dirty="0"/>
                  <a:t> -&gt; Smaller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</m:oMath>
                </a14:m>
                <a:r>
                  <a:rPr lang="en-US" sz="2400" dirty="0"/>
                  <a:t>  (more hypothesis to “fit” the training data)</a:t>
                </a:r>
              </a:p>
              <a:p>
                <a:pPr lvl="2"/>
                <a:r>
                  <a:rPr lang="en-US" sz="2400" dirty="0"/>
                  <a:t>Increase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2400" dirty="0"/>
                  <a:t> -&gt; Larger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endParaRPr lang="en-US" sz="2400" b="0" dirty="0"/>
              </a:p>
              <a:p>
                <a:pPr lvl="2"/>
                <a:endParaRPr lang="en-US" sz="200" b="0" dirty="0"/>
              </a:p>
              <a:p>
                <a:pPr lvl="1"/>
                <a:r>
                  <a:rPr lang="en-US" dirty="0"/>
                  <a:t>It also depends on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𝑁</m:t>
                    </m:r>
                    <m:r>
                      <a:rPr lang="en-US" b="0" i="0" smtClean="0">
                        <a:latin typeface="Cambria Math" charset="0"/>
                      </a:rPr>
                      <m:t>,</m:t>
                    </m:r>
                  </m:oMath>
                </a14:m>
                <a:r>
                  <a:rPr lang="en-US" dirty="0"/>
                  <a:t> the number of data points you have</a:t>
                </a:r>
              </a:p>
              <a:p>
                <a:pPr lvl="2"/>
                <a:r>
                  <a:rPr lang="en-US" sz="2400" dirty="0"/>
                  <a:t>A small number of data points =&gt; use simple models (e.g., linear models)</a:t>
                </a:r>
              </a:p>
              <a:p>
                <a:pPr lvl="2"/>
                <a:r>
                  <a:rPr lang="en-US" sz="2400" dirty="0"/>
                  <a:t>Complex models (e.g., deep learning) work when you have a lot of data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3343BDE-7770-BE47-9BCB-D79D1E92D66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82727"/>
                <a:ext cx="11510229" cy="5532436"/>
              </a:xfrm>
              <a:blipFill>
                <a:blip r:embed="rId3"/>
                <a:stretch>
                  <a:fillRect l="-992" t="-18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Screenshot 2017-08-22 20.09.04.png">
            <a:extLst>
              <a:ext uri="{FF2B5EF4-FFF2-40B4-BE49-F238E27FC236}">
                <a16:creationId xmlns:a16="http://schemas.microsoft.com/office/drawing/2014/main" id="{39FC0AB2-A22F-A74A-8CC1-E9C6A311FA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2628" y="92165"/>
            <a:ext cx="3407664" cy="2781123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6B36673-1EA3-8643-9D6A-98393EAF2B72}"/>
              </a:ext>
            </a:extLst>
          </p:cNvPr>
          <p:cNvSpPr/>
          <p:nvPr/>
        </p:nvSpPr>
        <p:spPr>
          <a:xfrm>
            <a:off x="8898284" y="2192487"/>
            <a:ext cx="1388716" cy="680801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0841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F5566-6C59-A44E-9CF3-B1916F8F4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23A750-DE57-4C48-BE4B-4453568059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1471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 descr="Screenshot 2017-08-22 20.09.04.png">
            <a:extLst>
              <a:ext uri="{FF2B5EF4-FFF2-40B4-BE49-F238E27FC236}">
                <a16:creationId xmlns:a16="http://schemas.microsoft.com/office/drawing/2014/main" id="{54A55810-857C-CB48-8DF0-55C67202DC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0595" y="7921"/>
            <a:ext cx="8393289" cy="6850079"/>
          </a:xfrm>
          <a:prstGeom prst="rect">
            <a:avLst/>
          </a:prstGeom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2E18AD7-4281-4A41-BF14-809E66FC75B4}"/>
              </a:ext>
            </a:extLst>
          </p:cNvPr>
          <p:cNvCxnSpPr>
            <a:cxnSpLocks/>
          </p:cNvCxnSpPr>
          <p:nvPr/>
        </p:nvCxnSpPr>
        <p:spPr>
          <a:xfrm>
            <a:off x="2039530" y="4888147"/>
            <a:ext cx="1193698" cy="79567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2E28997-E2C3-B445-BED6-E40B8AEE46D4}"/>
              </a:ext>
            </a:extLst>
          </p:cNvPr>
          <p:cNvGrpSpPr/>
          <p:nvPr/>
        </p:nvGrpSpPr>
        <p:grpSpPr>
          <a:xfrm>
            <a:off x="202984" y="3245352"/>
            <a:ext cx="1836546" cy="2937340"/>
            <a:chOff x="7281425" y="2055900"/>
            <a:chExt cx="2539599" cy="4061791"/>
          </a:xfrm>
        </p:grpSpPr>
        <p:grpSp>
          <p:nvGrpSpPr>
            <p:cNvPr id="27" name="Shape 308">
              <a:extLst>
                <a:ext uri="{FF2B5EF4-FFF2-40B4-BE49-F238E27FC236}">
                  <a16:creationId xmlns:a16="http://schemas.microsoft.com/office/drawing/2014/main" id="{D7F53905-A79B-F947-BF1D-D553B89FFD04}"/>
                </a:ext>
              </a:extLst>
            </p:cNvPr>
            <p:cNvGrpSpPr/>
            <p:nvPr/>
          </p:nvGrpSpPr>
          <p:grpSpPr>
            <a:xfrm>
              <a:off x="7717429" y="2196515"/>
              <a:ext cx="1583978" cy="1043321"/>
              <a:chOff x="4306475" y="2201434"/>
              <a:chExt cx="3710399" cy="2370768"/>
            </a:xfrm>
          </p:grpSpPr>
          <p:sp>
            <p:nvSpPr>
              <p:cNvPr id="31" name="Shape 369">
                <a:extLst>
                  <a:ext uri="{FF2B5EF4-FFF2-40B4-BE49-F238E27FC236}">
                    <a16:creationId xmlns:a16="http://schemas.microsoft.com/office/drawing/2014/main" id="{8D8F72AE-E1DF-A044-8D05-3074CE8E5A6D}"/>
                  </a:ext>
                </a:extLst>
              </p:cNvPr>
              <p:cNvSpPr/>
              <p:nvPr/>
            </p:nvSpPr>
            <p:spPr>
              <a:xfrm>
                <a:off x="5228457" y="2673751"/>
                <a:ext cx="183000" cy="223200"/>
              </a:xfrm>
              <a:prstGeom prst="plus">
                <a:avLst>
                  <a:gd name="adj" fmla="val 35974"/>
                </a:avLst>
              </a:prstGeom>
              <a:solidFill>
                <a:srgbClr val="DC2300"/>
              </a:solidFill>
              <a:ln>
                <a:noFill/>
              </a:ln>
            </p:spPr>
            <p:txBody>
              <a:bodyPr lIns="76025" tIns="76025" rIns="76025" bIns="76025" anchor="ctr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32" name="Shape 370">
                <a:extLst>
                  <a:ext uri="{FF2B5EF4-FFF2-40B4-BE49-F238E27FC236}">
                    <a16:creationId xmlns:a16="http://schemas.microsoft.com/office/drawing/2014/main" id="{80908131-9DBF-F043-AE53-3E8FACB03F79}"/>
                  </a:ext>
                </a:extLst>
              </p:cNvPr>
              <p:cNvSpPr/>
              <p:nvPr/>
            </p:nvSpPr>
            <p:spPr>
              <a:xfrm>
                <a:off x="7404028" y="3205210"/>
                <a:ext cx="293400" cy="97800"/>
              </a:xfrm>
              <a:prstGeom prst="rect">
                <a:avLst/>
              </a:prstGeom>
              <a:solidFill>
                <a:srgbClr val="000080"/>
              </a:solidFill>
              <a:ln>
                <a:noFill/>
              </a:ln>
            </p:spPr>
            <p:txBody>
              <a:bodyPr lIns="76025" tIns="76025" rIns="76025" bIns="760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33" name="Shape 371">
                <a:extLst>
                  <a:ext uri="{FF2B5EF4-FFF2-40B4-BE49-F238E27FC236}">
                    <a16:creationId xmlns:a16="http://schemas.microsoft.com/office/drawing/2014/main" id="{168F74B5-5D46-9244-B075-76EDAEE6F665}"/>
                  </a:ext>
                </a:extLst>
              </p:cNvPr>
              <p:cNvSpPr/>
              <p:nvPr/>
            </p:nvSpPr>
            <p:spPr>
              <a:xfrm>
                <a:off x="6845277" y="3415044"/>
                <a:ext cx="293400" cy="97800"/>
              </a:xfrm>
              <a:prstGeom prst="rect">
                <a:avLst/>
              </a:prstGeom>
              <a:solidFill>
                <a:srgbClr val="000080"/>
              </a:solidFill>
              <a:ln>
                <a:noFill/>
              </a:ln>
            </p:spPr>
            <p:txBody>
              <a:bodyPr lIns="76025" tIns="76025" rIns="76025" bIns="760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34" name="Shape 372">
                <a:extLst>
                  <a:ext uri="{FF2B5EF4-FFF2-40B4-BE49-F238E27FC236}">
                    <a16:creationId xmlns:a16="http://schemas.microsoft.com/office/drawing/2014/main" id="{6E860BC6-3B68-0943-BD8B-1874749E713F}"/>
                  </a:ext>
                </a:extLst>
              </p:cNvPr>
              <p:cNvSpPr/>
              <p:nvPr/>
            </p:nvSpPr>
            <p:spPr>
              <a:xfrm>
                <a:off x="7138303" y="3730947"/>
                <a:ext cx="293400" cy="97800"/>
              </a:xfrm>
              <a:prstGeom prst="rect">
                <a:avLst/>
              </a:prstGeom>
              <a:solidFill>
                <a:srgbClr val="000080"/>
              </a:solidFill>
              <a:ln>
                <a:noFill/>
              </a:ln>
            </p:spPr>
            <p:txBody>
              <a:bodyPr lIns="76025" tIns="76025" rIns="76025" bIns="760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35" name="Shape 373">
                <a:extLst>
                  <a:ext uri="{FF2B5EF4-FFF2-40B4-BE49-F238E27FC236}">
                    <a16:creationId xmlns:a16="http://schemas.microsoft.com/office/drawing/2014/main" id="{E0B6DCB6-54D5-CE42-8F81-CA764D2FE5A8}"/>
                  </a:ext>
                </a:extLst>
              </p:cNvPr>
              <p:cNvSpPr/>
              <p:nvPr/>
            </p:nvSpPr>
            <p:spPr>
              <a:xfrm>
                <a:off x="6845277" y="4279358"/>
                <a:ext cx="293400" cy="97800"/>
              </a:xfrm>
              <a:prstGeom prst="rect">
                <a:avLst/>
              </a:prstGeom>
              <a:solidFill>
                <a:srgbClr val="000080"/>
              </a:solidFill>
              <a:ln>
                <a:noFill/>
              </a:ln>
            </p:spPr>
            <p:txBody>
              <a:bodyPr lIns="76025" tIns="76025" rIns="76025" bIns="760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36" name="Shape 374">
                <a:extLst>
                  <a:ext uri="{FF2B5EF4-FFF2-40B4-BE49-F238E27FC236}">
                    <a16:creationId xmlns:a16="http://schemas.microsoft.com/office/drawing/2014/main" id="{B54C2A8B-DDAC-124B-8F64-E67ED80AD976}"/>
                  </a:ext>
                </a:extLst>
              </p:cNvPr>
              <p:cNvSpPr/>
              <p:nvPr/>
            </p:nvSpPr>
            <p:spPr>
              <a:xfrm>
                <a:off x="6259605" y="4084129"/>
                <a:ext cx="293400" cy="97800"/>
              </a:xfrm>
              <a:prstGeom prst="rect">
                <a:avLst/>
              </a:prstGeom>
              <a:solidFill>
                <a:srgbClr val="000080"/>
              </a:solidFill>
              <a:ln>
                <a:noFill/>
              </a:ln>
            </p:spPr>
            <p:txBody>
              <a:bodyPr lIns="76025" tIns="76025" rIns="76025" bIns="760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37" name="Shape 382">
                <a:extLst>
                  <a:ext uri="{FF2B5EF4-FFF2-40B4-BE49-F238E27FC236}">
                    <a16:creationId xmlns:a16="http://schemas.microsoft.com/office/drawing/2014/main" id="{020F98AD-9A5E-E946-A5B3-B9FAE9C77C1B}"/>
                  </a:ext>
                </a:extLst>
              </p:cNvPr>
              <p:cNvSpPr/>
              <p:nvPr/>
            </p:nvSpPr>
            <p:spPr>
              <a:xfrm>
                <a:off x="5797523" y="4272952"/>
                <a:ext cx="293121" cy="97472"/>
              </a:xfrm>
              <a:prstGeom prst="rect">
                <a:avLst/>
              </a:prstGeom>
              <a:solidFill>
                <a:srgbClr val="000080"/>
              </a:solidFill>
              <a:ln>
                <a:noFill/>
              </a:ln>
            </p:spPr>
            <p:txBody>
              <a:bodyPr lIns="76025" tIns="76025" rIns="76025" bIns="760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cxnSp>
            <p:nvCxnSpPr>
              <p:cNvPr id="38" name="Shape 383">
                <a:extLst>
                  <a:ext uri="{FF2B5EF4-FFF2-40B4-BE49-F238E27FC236}">
                    <a16:creationId xmlns:a16="http://schemas.microsoft.com/office/drawing/2014/main" id="{B2E70A99-800F-514C-9F0B-19B446020DD0}"/>
                  </a:ext>
                </a:extLst>
              </p:cNvPr>
              <p:cNvCxnSpPr/>
              <p:nvPr/>
            </p:nvCxnSpPr>
            <p:spPr>
              <a:xfrm rot="10800000" flipH="1">
                <a:off x="4306475" y="2423903"/>
                <a:ext cx="3710399" cy="2148299"/>
              </a:xfrm>
              <a:prstGeom prst="straightConnector1">
                <a:avLst/>
              </a:prstGeom>
              <a:noFill/>
              <a:ln w="73075" cap="flat" cmpd="sng">
                <a:solidFill>
                  <a:srgbClr val="4C4C4C"/>
                </a:solidFill>
                <a:prstDash val="dashDot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39" name="Shape 397">
                <a:extLst>
                  <a:ext uri="{FF2B5EF4-FFF2-40B4-BE49-F238E27FC236}">
                    <a16:creationId xmlns:a16="http://schemas.microsoft.com/office/drawing/2014/main" id="{DA8C4322-6048-5A42-AD8A-D1FE4240920C}"/>
                  </a:ext>
                </a:extLst>
              </p:cNvPr>
              <p:cNvSpPr/>
              <p:nvPr/>
            </p:nvSpPr>
            <p:spPr>
              <a:xfrm>
                <a:off x="5199110" y="3377808"/>
                <a:ext cx="182936" cy="223195"/>
              </a:xfrm>
              <a:prstGeom prst="plus">
                <a:avLst>
                  <a:gd name="adj" fmla="val 35974"/>
                </a:avLst>
              </a:prstGeom>
              <a:solidFill>
                <a:srgbClr val="DC2300"/>
              </a:solidFill>
              <a:ln>
                <a:noFill/>
              </a:ln>
            </p:spPr>
            <p:txBody>
              <a:bodyPr lIns="76025" tIns="76025" rIns="76025" bIns="76025" anchor="ctr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40" name="Shape 398">
                <a:extLst>
                  <a:ext uri="{FF2B5EF4-FFF2-40B4-BE49-F238E27FC236}">
                    <a16:creationId xmlns:a16="http://schemas.microsoft.com/office/drawing/2014/main" id="{279A4435-AC5C-CE4C-86AE-085DEADED0A4}"/>
                  </a:ext>
                </a:extLst>
              </p:cNvPr>
              <p:cNvSpPr/>
              <p:nvPr/>
            </p:nvSpPr>
            <p:spPr>
              <a:xfrm>
                <a:off x="5665797" y="2753858"/>
                <a:ext cx="183000" cy="223200"/>
              </a:xfrm>
              <a:prstGeom prst="plus">
                <a:avLst>
                  <a:gd name="adj" fmla="val 35974"/>
                </a:avLst>
              </a:prstGeom>
              <a:solidFill>
                <a:srgbClr val="DC2300"/>
              </a:solidFill>
              <a:ln>
                <a:noFill/>
              </a:ln>
            </p:spPr>
            <p:txBody>
              <a:bodyPr lIns="76025" tIns="76025" rIns="76025" bIns="76025" anchor="ctr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41" name="Shape 399">
                <a:extLst>
                  <a:ext uri="{FF2B5EF4-FFF2-40B4-BE49-F238E27FC236}">
                    <a16:creationId xmlns:a16="http://schemas.microsoft.com/office/drawing/2014/main" id="{F37E947B-B146-0D48-A885-515EFE4D1822}"/>
                  </a:ext>
                </a:extLst>
              </p:cNvPr>
              <p:cNvSpPr/>
              <p:nvPr/>
            </p:nvSpPr>
            <p:spPr>
              <a:xfrm>
                <a:off x="6017775" y="3027298"/>
                <a:ext cx="183000" cy="223200"/>
              </a:xfrm>
              <a:prstGeom prst="plus">
                <a:avLst>
                  <a:gd name="adj" fmla="val 35974"/>
                </a:avLst>
              </a:prstGeom>
              <a:solidFill>
                <a:srgbClr val="DC2300"/>
              </a:solidFill>
              <a:ln>
                <a:noFill/>
              </a:ln>
            </p:spPr>
            <p:txBody>
              <a:bodyPr lIns="76025" tIns="76025" rIns="76025" bIns="76025" anchor="ctr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42" name="Shape 400">
                <a:extLst>
                  <a:ext uri="{FF2B5EF4-FFF2-40B4-BE49-F238E27FC236}">
                    <a16:creationId xmlns:a16="http://schemas.microsoft.com/office/drawing/2014/main" id="{6505D755-F3CD-B642-9B00-1C6C1400B7E7}"/>
                  </a:ext>
                </a:extLst>
              </p:cNvPr>
              <p:cNvSpPr/>
              <p:nvPr/>
            </p:nvSpPr>
            <p:spPr>
              <a:xfrm>
                <a:off x="6002090" y="2201434"/>
                <a:ext cx="183000" cy="223200"/>
              </a:xfrm>
              <a:prstGeom prst="plus">
                <a:avLst>
                  <a:gd name="adj" fmla="val 35974"/>
                </a:avLst>
              </a:prstGeom>
              <a:solidFill>
                <a:srgbClr val="DC2300"/>
              </a:solidFill>
              <a:ln>
                <a:noFill/>
              </a:ln>
            </p:spPr>
            <p:txBody>
              <a:bodyPr lIns="76025" tIns="76025" rIns="76025" bIns="76025" anchor="ctr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43" name="Shape 401">
                <a:extLst>
                  <a:ext uri="{FF2B5EF4-FFF2-40B4-BE49-F238E27FC236}">
                    <a16:creationId xmlns:a16="http://schemas.microsoft.com/office/drawing/2014/main" id="{7F3AB60D-610E-EE40-A6CE-CD1C017D9171}"/>
                  </a:ext>
                </a:extLst>
              </p:cNvPr>
              <p:cNvSpPr/>
              <p:nvPr/>
            </p:nvSpPr>
            <p:spPr>
              <a:xfrm>
                <a:off x="6521708" y="2538855"/>
                <a:ext cx="183000" cy="223200"/>
              </a:xfrm>
              <a:prstGeom prst="plus">
                <a:avLst>
                  <a:gd name="adj" fmla="val 35974"/>
                </a:avLst>
              </a:prstGeom>
              <a:solidFill>
                <a:srgbClr val="DC2300"/>
              </a:solidFill>
              <a:ln>
                <a:noFill/>
              </a:ln>
            </p:spPr>
            <p:txBody>
              <a:bodyPr lIns="76025" tIns="76025" rIns="76025" bIns="76025" anchor="ctr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endParaRPr/>
              </a:p>
            </p:txBody>
          </p:sp>
        </p:grp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49F1F9CE-5A71-234D-B9EC-089DA88B68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06651" y="3428161"/>
              <a:ext cx="2225525" cy="1317270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1E2260E0-E621-1946-8D6E-FEB91977338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550354" y="4769713"/>
              <a:ext cx="2225525" cy="1112763"/>
            </a:xfrm>
            <a:prstGeom prst="rect">
              <a:avLst/>
            </a:prstGeom>
          </p:spPr>
        </p:pic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F9BAF1A4-61A6-9C4E-98EF-8BA0A5A9CF32}"/>
                </a:ext>
              </a:extLst>
            </p:cNvPr>
            <p:cNvSpPr/>
            <p:nvPr/>
          </p:nvSpPr>
          <p:spPr>
            <a:xfrm>
              <a:off x="7281425" y="2055900"/>
              <a:ext cx="2539599" cy="4061791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4" name="Rectangle 43">
            <a:extLst>
              <a:ext uri="{FF2B5EF4-FFF2-40B4-BE49-F238E27FC236}">
                <a16:creationId xmlns:a16="http://schemas.microsoft.com/office/drawing/2014/main" id="{B9D98313-339D-834D-98EC-0FD620196E27}"/>
              </a:ext>
            </a:extLst>
          </p:cNvPr>
          <p:cNvSpPr/>
          <p:nvPr/>
        </p:nvSpPr>
        <p:spPr>
          <a:xfrm>
            <a:off x="2216642" y="155517"/>
            <a:ext cx="5286102" cy="302659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72277B4-6D24-744F-8BA6-BEB91B802D86}"/>
              </a:ext>
            </a:extLst>
          </p:cNvPr>
          <p:cNvSpPr txBox="1"/>
          <p:nvPr/>
        </p:nvSpPr>
        <p:spPr>
          <a:xfrm>
            <a:off x="7591830" y="1354809"/>
            <a:ext cx="46001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Given by the learning problem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86B6FBFD-E55D-5E4B-ACE1-EEE044B29EDE}"/>
              </a:ext>
            </a:extLst>
          </p:cNvPr>
          <p:cNvSpPr/>
          <p:nvPr/>
        </p:nvSpPr>
        <p:spPr>
          <a:xfrm>
            <a:off x="7004304" y="3522847"/>
            <a:ext cx="3237476" cy="191209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BB1A4F0-EFED-AB44-8149-CDD9B492F6E9}"/>
              </a:ext>
            </a:extLst>
          </p:cNvPr>
          <p:cNvSpPr txBox="1"/>
          <p:nvPr/>
        </p:nvSpPr>
        <p:spPr>
          <a:xfrm>
            <a:off x="7591830" y="5536803"/>
            <a:ext cx="29311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Goal of learning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F0DF5172-2D7D-A94D-A655-61A3F073E424}"/>
              </a:ext>
            </a:extLst>
          </p:cNvPr>
          <p:cNvSpPr/>
          <p:nvPr/>
        </p:nvSpPr>
        <p:spPr>
          <a:xfrm>
            <a:off x="2850776" y="3351306"/>
            <a:ext cx="3998259" cy="334013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34EDC26-6D65-0F40-AE52-F99ED885FFB3}"/>
              </a:ext>
            </a:extLst>
          </p:cNvPr>
          <p:cNvSpPr txBox="1"/>
          <p:nvPr/>
        </p:nvSpPr>
        <p:spPr>
          <a:xfrm>
            <a:off x="397464" y="6231718"/>
            <a:ext cx="23759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learning model</a:t>
            </a:r>
          </a:p>
        </p:txBody>
      </p:sp>
    </p:spTree>
    <p:extLst>
      <p:ext uri="{BB962C8B-B14F-4D97-AF65-F5344CB8AC3E}">
        <p14:creationId xmlns:p14="http://schemas.microsoft.com/office/powerpoint/2010/main" val="2405398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5" grpId="0"/>
      <p:bldP spid="46" grpId="0" animBg="1"/>
      <p:bldP spid="47" grpId="0"/>
      <p:bldP spid="48" grpId="0" animBg="1"/>
      <p:bldP spid="4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0022C-1141-2F4B-9C70-E61DE00D5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Hypothesis Space (Perceptron)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2E6552A-BA14-3F48-BDD5-EEA10916A1D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842303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Input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e>
                    </m:d>
                  </m:oMath>
                </a14:m>
                <a:endParaRPr lang="en-US" b="0" dirty="0"/>
              </a:p>
              <a:p>
                <a:r>
                  <a:rPr lang="en-US" dirty="0"/>
                  <a:t>Output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lit/>
                      </m:rP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−1,+1</m:t>
                    </m:r>
                    <m:r>
                      <m:rPr>
                        <m:lit/>
                      </m:rP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  <a:p>
                <a:r>
                  <a:rPr lang="en-US" dirty="0"/>
                  <a:t>A hypothesis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/>
                  <a:t> is a linear separator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, characterized by </a:t>
                </a:r>
              </a:p>
              <a:p>
                <a:pPr lvl="1"/>
                <a:r>
                  <a:rPr lang="en-US" dirty="0"/>
                  <a:t>weight vector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</m:t>
                    </m:r>
                    <m:sSub>
                      <m:sSub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endParaRPr lang="en-US" dirty="0"/>
              </a:p>
              <a:p>
                <a:pPr lvl="1"/>
                <a:r>
                  <a:rPr lang="en-US" dirty="0"/>
                  <a:t>threshold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𝑠𝑖𝑔𝑛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𝑠𝑖𝑔𝑛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Predict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dirty="0"/>
                  <a:t> 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Predict </a:t>
                </a:r>
                <a:r>
                  <a:rPr lang="en-US" dirty="0">
                    <a:solidFill>
                      <a:schemeClr val="accent1"/>
                    </a:solidFill>
                  </a:rPr>
                  <a:t>-1</a:t>
                </a:r>
                <a:r>
                  <a:rPr lang="en-US" dirty="0"/>
                  <a:t> 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2E6552A-BA14-3F48-BDD5-EEA10916A1D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842303"/>
              </a:xfrm>
              <a:blipFill>
                <a:blip r:embed="rId2"/>
                <a:stretch>
                  <a:fillRect l="-1086" t="-3133" b="-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6A0D2EFB-07B0-7341-9F8A-54DBBCFD62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5647" y="4073634"/>
            <a:ext cx="2678153" cy="271753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153AFD72-34E1-4324-BED6-DAF52CD8CBF2}"/>
                  </a:ext>
                </a:extLst>
              </p:cNvPr>
              <p:cNvSpPr/>
              <p:nvPr/>
            </p:nvSpPr>
            <p:spPr>
              <a:xfrm>
                <a:off x="7799503" y="1562531"/>
                <a:ext cx="3554297" cy="1162134"/>
              </a:xfrm>
              <a:prstGeom prst="roundRect">
                <a:avLst>
                  <a:gd name="adj" fmla="val 11744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400" dirty="0"/>
                  <a:t>Note that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sz="1400" i="1" dirty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400" i="1" dirty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1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1400" i="1" dirty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1400" i="1" dirty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sz="1400" i="1" dirty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1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 dirty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400" i="1" dirty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sz="1400" dirty="0"/>
                  <a:t> is a column vector; </a:t>
                </a:r>
              </a:p>
              <a:p>
                <a:endParaRPr lang="en-US" sz="1400" dirty="0"/>
              </a:p>
              <a:p>
                <a:r>
                  <a:rPr lang="en-US" sz="1400" dirty="0"/>
                  <a:t>For convenience, we write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sz="1400" i="1" dirty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4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400" i="1" dirty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1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400" i="1" dirty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e>
                    </m:d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153AFD72-34E1-4324-BED6-DAF52CD8CB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9503" y="1562531"/>
                <a:ext cx="3554297" cy="1162134"/>
              </a:xfrm>
              <a:prstGeom prst="roundRect">
                <a:avLst>
                  <a:gd name="adj" fmla="val 11744"/>
                </a:avLst>
              </a:prstGeom>
              <a:blipFill>
                <a:blip r:embed="rId4"/>
                <a:stretch>
                  <a:fillRect b="-10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8747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0022C-1141-2F4B-9C70-E61DE00D5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Hypothesis Space (Perceptron)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2E6552A-BA14-3F48-BDD5-EEA10916A1D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842303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To simplify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𝑠𝑖𝑔𝑛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define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  <a:p>
                <a:r>
                  <a:rPr lang="en-US" dirty="0"/>
                  <a:t>And we implicitly let</a:t>
                </a:r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e>
                    </m:d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/>
              </a:p>
              <a:p>
                <a:r>
                  <a:rPr lang="en-US" dirty="0"/>
                  <a:t>A hypothesis can then be written as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𝑠𝑖𝑔𝑛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sz="1800" dirty="0"/>
                  <a:t>We will interchangeably use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sz="1800" dirty="0"/>
                  <a:t> and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</m:oMath>
                </a14:m>
                <a:r>
                  <a:rPr lang="en-US" sz="18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1800" dirty="0"/>
                  <a:t>to express a hypothesis in Perceptron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2E6552A-BA14-3F48-BDD5-EEA10916A1D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842303"/>
              </a:xfrm>
              <a:blipFill>
                <a:blip r:embed="rId2"/>
                <a:stretch>
                  <a:fillRect l="-1086" t="-31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89860EA0-7727-9248-92A7-E0DCFEF086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4799" y="2888006"/>
            <a:ext cx="2678153" cy="2717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2369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C5D77E-0DF0-B540-988C-5A1C0DEB9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Perceptron Learning Algorithm (PLA)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E05E4A1-1749-3C48-9303-D480A2FE849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Given a dataset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lit/>
                      </m:rP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{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m:rPr>
                        <m:lit/>
                      </m:rP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Assume the dataset is </a:t>
                </a:r>
                <a:r>
                  <a:rPr lang="en-US" b="1" dirty="0"/>
                  <a:t>linearly separable</a:t>
                </a:r>
              </a:p>
              <a:p>
                <a:r>
                  <a:rPr lang="en-US" dirty="0"/>
                  <a:t>Want to find a hypothesis that separates data in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b="1" dirty="0"/>
              </a:p>
              <a:p>
                <a:endParaRPr lang="en-US" b="1" dirty="0"/>
              </a:p>
              <a:p>
                <a:r>
                  <a:rPr lang="en-US" dirty="0"/>
                  <a:t>Perceptron Learning Algorithm</a:t>
                </a:r>
              </a:p>
              <a:p>
                <a:pPr lvl="1"/>
                <a:r>
                  <a:rPr lang="en-US" dirty="0"/>
                  <a:t>Initialize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d>
                      <m:d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⃗"/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endParaRPr lang="en-US" dirty="0"/>
              </a:p>
              <a:p>
                <a:pPr lvl="1"/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=0,…</m:t>
                    </m:r>
                  </m:oMath>
                </a14:m>
                <a:endParaRPr lang="en-US" b="0" dirty="0"/>
              </a:p>
              <a:p>
                <a:pPr lvl="2"/>
                <a:r>
                  <a:rPr lang="en-US" sz="2400" dirty="0"/>
                  <a:t>Find a misclassified data point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d>
                          <m:dPr>
                            <m:ctrlPr>
                              <a:rPr lang="en-US" sz="24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r>
                  <a:rPr lang="en-US" sz="2400" dirty="0"/>
                  <a:t> in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sz="2400" dirty="0"/>
              </a:p>
              <a:p>
                <a:pPr lvl="3"/>
                <a:r>
                  <a:rPr lang="en-US" sz="2400" dirty="0"/>
                  <a:t>That is,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sign</m:t>
                    </m:r>
                    <m:r>
                      <a:rPr lang="en-US" sz="2400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sSup>
                      <m:s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d>
                      <m:d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)≠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pPr lvl="2"/>
                <a:r>
                  <a:rPr lang="en-US" sz="2400" dirty="0"/>
                  <a:t>If no such data point exists</a:t>
                </a:r>
              </a:p>
              <a:p>
                <a:pPr lvl="3"/>
                <a:r>
                  <a:rPr lang="en-US" sz="2400" dirty="0"/>
                  <a:t>Return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d>
                      <m:d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en-US" sz="2400" b="0" dirty="0"/>
              </a:p>
              <a:p>
                <a:pPr lvl="2"/>
                <a:r>
                  <a:rPr lang="en-US" sz="2400" dirty="0"/>
                  <a:t>Else</a:t>
                </a:r>
              </a:p>
              <a:p>
                <a:pPr lvl="3"/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d>
                      <m:d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</m:acc>
                    <m:d>
                      <m:dPr>
                        <m:ctrlP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E05E4A1-1749-3C48-9303-D480A2FE849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965" t="-30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4EFD9B03-38D9-ED49-A5DE-43A86DB6C1D7}"/>
                  </a:ext>
                </a:extLst>
              </p:cNvPr>
              <p:cNvSpPr/>
              <p:nvPr/>
            </p:nvSpPr>
            <p:spPr>
              <a:xfrm>
                <a:off x="8017236" y="4051022"/>
                <a:ext cx="3890961" cy="2048196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dirty="0"/>
                  <a:t>Notation:</a:t>
                </a:r>
              </a:p>
              <a:p>
                <a:r>
                  <a:rPr lang="en-US" dirty="0"/>
                  <a:t>We use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dirty="0"/>
                  <a:t> to denote the value of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</m:oMath>
                </a14:m>
                <a:r>
                  <a:rPr lang="en-US" dirty="0"/>
                  <a:t> at step t of the algorithm.</a:t>
                </a:r>
                <a:br>
                  <a:rPr lang="en-US" dirty="0"/>
                </a:br>
                <a:br>
                  <a:rPr lang="en-US" dirty="0"/>
                </a:br>
                <a:r>
                  <a:rPr lang="en-US" dirty="0"/>
                  <a:t>Similarly, we use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r>
                  <a:rPr lang="en-US" dirty="0"/>
                  <a:t> to denote the data point found at step t.</a:t>
                </a:r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4EFD9B03-38D9-ED49-A5DE-43A86DB6C1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7236" y="4051022"/>
                <a:ext cx="3890961" cy="2048196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57019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11904</TotalTime>
  <Words>2861</Words>
  <Application>Microsoft Macintosh PowerPoint</Application>
  <PresentationFormat>Widescreen</PresentationFormat>
  <Paragraphs>418</Paragraphs>
  <Slides>45</Slides>
  <Notes>5</Notes>
  <HiddenSlides>11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0" baseType="lpstr">
      <vt:lpstr>Arial</vt:lpstr>
      <vt:lpstr>Calibri</vt:lpstr>
      <vt:lpstr>Calibri Light</vt:lpstr>
      <vt:lpstr>Cambria Math</vt:lpstr>
      <vt:lpstr>Office Theme</vt:lpstr>
      <vt:lpstr>CSE 417T Introduction to Machine Learning</vt:lpstr>
      <vt:lpstr>Logistics</vt:lpstr>
      <vt:lpstr>Logistics: Grading and Exams</vt:lpstr>
      <vt:lpstr>Logistics: Academic Integrity</vt:lpstr>
      <vt:lpstr>Recap</vt:lpstr>
      <vt:lpstr>PowerPoint Presentation</vt:lpstr>
      <vt:lpstr>Linear Hypothesis Space (Perceptron)</vt:lpstr>
      <vt:lpstr>Linear Hypothesis Space (Perceptron)</vt:lpstr>
      <vt:lpstr>Perceptron Learning Algorithm (PLA)</vt:lpstr>
      <vt:lpstr>Perceptron Learning Algorithm (PLA)</vt:lpstr>
      <vt:lpstr>Perceptron</vt:lpstr>
      <vt:lpstr>Common Notations in This Course</vt:lpstr>
      <vt:lpstr>Lecture Today</vt:lpstr>
      <vt:lpstr>PowerPoint Presentation</vt:lpstr>
      <vt:lpstr>How Do We Formally Characterize the Goal?</vt:lpstr>
      <vt:lpstr>PowerPoint Presentation</vt:lpstr>
      <vt:lpstr>PowerPoint Presentation</vt:lpstr>
      <vt:lpstr>Feasibility of Learning</vt:lpstr>
      <vt:lpstr>PowerPoint Presentation</vt:lpstr>
      <vt:lpstr>PowerPoint Presentation</vt:lpstr>
      <vt:lpstr>PowerPoint Presentation</vt:lpstr>
      <vt:lpstr>Let’s discuss probability first</vt:lpstr>
      <vt:lpstr>A Thought Experiment about Probability</vt:lpstr>
      <vt:lpstr>Interpretations</vt:lpstr>
      <vt:lpstr>Interpretations</vt:lpstr>
      <vt:lpstr>Connection to Learning</vt:lpstr>
      <vt:lpstr>Connection to Learning</vt:lpstr>
      <vt:lpstr>Connection to Learning</vt:lpstr>
      <vt:lpstr>Verification vs. Learning</vt:lpstr>
      <vt:lpstr>Connection to “Real” Learning</vt:lpstr>
      <vt:lpstr>Consider this example</vt:lpstr>
      <vt:lpstr>An Analogy</vt:lpstr>
      <vt:lpstr>An Analogy</vt:lpstr>
      <vt:lpstr>An Analogy</vt:lpstr>
      <vt:lpstr>PowerPoint Presentation</vt:lpstr>
      <vt:lpstr>PowerPoint Presentation</vt:lpstr>
      <vt:lpstr>Connection to “Real” Learning</vt:lpstr>
      <vt:lpstr>Derivations</vt:lpstr>
      <vt:lpstr>Derivations</vt:lpstr>
      <vt:lpstr>Bounding Pr⁡[B(g)]?</vt:lpstr>
      <vt:lpstr>Derivations</vt:lpstr>
      <vt:lpstr>Connection to “Real” Learning</vt:lpstr>
      <vt:lpstr>Interpreting</vt:lpstr>
      <vt:lpstr>Interpreting</vt:lpstr>
      <vt:lpstr>More Discussion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417T Introduction to Machine Learning</dc:title>
  <dc:creator>Ho, Chien-Ju</dc:creator>
  <cp:lastModifiedBy>Microsoft Office User</cp:lastModifiedBy>
  <cp:revision>995</cp:revision>
  <cp:lastPrinted>2020-01-20T00:44:12Z</cp:lastPrinted>
  <dcterms:created xsi:type="dcterms:W3CDTF">2017-08-24T15:35:37Z</dcterms:created>
  <dcterms:modified xsi:type="dcterms:W3CDTF">2022-09-02T00:05:07Z</dcterms:modified>
</cp:coreProperties>
</file>